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7" r:id="rId2"/>
    <p:sldId id="258" r:id="rId3"/>
    <p:sldId id="259" r:id="rId4"/>
    <p:sldId id="260" r:id="rId5"/>
    <p:sldId id="261" r:id="rId6"/>
    <p:sldId id="267" r:id="rId7"/>
    <p:sldId id="268" r:id="rId8"/>
    <p:sldId id="269" r:id="rId9"/>
    <p:sldId id="270" r:id="rId10"/>
    <p:sldId id="262" r:id="rId11"/>
    <p:sldId id="263" r:id="rId12"/>
    <p:sldId id="265" r:id="rId13"/>
    <p:sldId id="264" r:id="rId14"/>
    <p:sldId id="266" r:id="rId15"/>
    <p:sldId id="271" r:id="rId16"/>
    <p:sldId id="272" r:id="rId17"/>
    <p:sldId id="273" r:id="rId18"/>
    <p:sldId id="274" r:id="rId19"/>
    <p:sldId id="277" r:id="rId20"/>
    <p:sldId id="275" r:id="rId21"/>
    <p:sldId id="276" r:id="rId22"/>
    <p:sldId id="278" r:id="rId23"/>
    <p:sldId id="279" r:id="rId24"/>
    <p:sldId id="280" r:id="rId25"/>
    <p:sldId id="281" r:id="rId26"/>
    <p:sldId id="282" r:id="rId27"/>
    <p:sldId id="283" r:id="rId28"/>
    <p:sldId id="286" r:id="rId29"/>
    <p:sldId id="284" r:id="rId30"/>
    <p:sldId id="285" r:id="rId31"/>
    <p:sldId id="287" r:id="rId32"/>
    <p:sldId id="288" r:id="rId33"/>
    <p:sldId id="289" r:id="rId34"/>
    <p:sldId id="290" r:id="rId35"/>
    <p:sldId id="291" r:id="rId36"/>
    <p:sldId id="29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21DB1E-52D2-40BA-AC26-55F5F2A9BE3E}" v="5" dt="2024-02-13T15:30:26.7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man Lakshmanan" userId="c9006b3b46fd1f59" providerId="LiveId" clId="{1221DB1E-52D2-40BA-AC26-55F5F2A9BE3E}"/>
    <pc:docChg chg="undo custSel addSld modSld sldOrd">
      <pc:chgData name="Suman Lakshmanan" userId="c9006b3b46fd1f59" providerId="LiveId" clId="{1221DB1E-52D2-40BA-AC26-55F5F2A9BE3E}" dt="2024-02-13T15:29:46.418" v="233" actId="1076"/>
      <pc:docMkLst>
        <pc:docMk/>
      </pc:docMkLst>
      <pc:sldChg chg="modSp mod">
        <pc:chgData name="Suman Lakshmanan" userId="c9006b3b46fd1f59" providerId="LiveId" clId="{1221DB1E-52D2-40BA-AC26-55F5F2A9BE3E}" dt="2024-01-31T14:57:31.170" v="200" actId="1076"/>
        <pc:sldMkLst>
          <pc:docMk/>
          <pc:sldMk cId="4177710232" sldId="257"/>
        </pc:sldMkLst>
        <pc:picChg chg="mod">
          <ac:chgData name="Suman Lakshmanan" userId="c9006b3b46fd1f59" providerId="LiveId" clId="{1221DB1E-52D2-40BA-AC26-55F5F2A9BE3E}" dt="2024-01-31T14:57:31.170" v="200" actId="1076"/>
          <ac:picMkLst>
            <pc:docMk/>
            <pc:sldMk cId="4177710232" sldId="257"/>
            <ac:picMk id="5" creationId="{C2029DB1-121D-0643-F194-59A67AF4FF62}"/>
          </ac:picMkLst>
        </pc:picChg>
      </pc:sldChg>
      <pc:sldChg chg="addSp modSp mod modTransition">
        <pc:chgData name="Suman Lakshmanan" userId="c9006b3b46fd1f59" providerId="LiveId" clId="{1221DB1E-52D2-40BA-AC26-55F5F2A9BE3E}" dt="2024-01-22T03:08:04.481" v="79"/>
        <pc:sldMkLst>
          <pc:docMk/>
          <pc:sldMk cId="2255384061" sldId="273"/>
        </pc:sldMkLst>
        <pc:spChg chg="add mod">
          <ac:chgData name="Suman Lakshmanan" userId="c9006b3b46fd1f59" providerId="LiveId" clId="{1221DB1E-52D2-40BA-AC26-55F5F2A9BE3E}" dt="2024-01-22T01:57:33.417" v="3" actId="2710"/>
          <ac:spMkLst>
            <pc:docMk/>
            <pc:sldMk cId="2255384061" sldId="273"/>
            <ac:spMk id="3" creationId="{A296C132-6DF5-AA74-7232-2DB0141B4A57}"/>
          </ac:spMkLst>
        </pc:spChg>
      </pc:sldChg>
      <pc:sldChg chg="addSp modSp mod modTransition">
        <pc:chgData name="Suman Lakshmanan" userId="c9006b3b46fd1f59" providerId="LiveId" clId="{1221DB1E-52D2-40BA-AC26-55F5F2A9BE3E}" dt="2024-01-22T03:08:04.481" v="79"/>
        <pc:sldMkLst>
          <pc:docMk/>
          <pc:sldMk cId="936741259" sldId="274"/>
        </pc:sldMkLst>
        <pc:spChg chg="add mod">
          <ac:chgData name="Suman Lakshmanan" userId="c9006b3b46fd1f59" providerId="LiveId" clId="{1221DB1E-52D2-40BA-AC26-55F5F2A9BE3E}" dt="2024-01-22T01:58:00.910" v="5" actId="1076"/>
          <ac:spMkLst>
            <pc:docMk/>
            <pc:sldMk cId="936741259" sldId="274"/>
            <ac:spMk id="3" creationId="{2D41EE1A-A200-AF9E-FFFF-CF1E171F3DF4}"/>
          </ac:spMkLst>
        </pc:spChg>
        <pc:picChg chg="add mod">
          <ac:chgData name="Suman Lakshmanan" userId="c9006b3b46fd1f59" providerId="LiveId" clId="{1221DB1E-52D2-40BA-AC26-55F5F2A9BE3E}" dt="2024-01-22T01:59:05.513" v="9" actId="14100"/>
          <ac:picMkLst>
            <pc:docMk/>
            <pc:sldMk cId="936741259" sldId="274"/>
            <ac:picMk id="5" creationId="{322D4EBC-44F6-5A99-9AEF-A73C07F55117}"/>
          </ac:picMkLst>
        </pc:picChg>
      </pc:sldChg>
      <pc:sldChg chg="addSp delSp modSp mod modTransition">
        <pc:chgData name="Suman Lakshmanan" userId="c9006b3b46fd1f59" providerId="LiveId" clId="{1221DB1E-52D2-40BA-AC26-55F5F2A9BE3E}" dt="2024-01-22T03:08:04.481" v="79"/>
        <pc:sldMkLst>
          <pc:docMk/>
          <pc:sldMk cId="3358836301" sldId="275"/>
        </pc:sldMkLst>
        <pc:spChg chg="add del">
          <ac:chgData name="Suman Lakshmanan" userId="c9006b3b46fd1f59" providerId="LiveId" clId="{1221DB1E-52D2-40BA-AC26-55F5F2A9BE3E}" dt="2024-01-22T02:00:20.310" v="11" actId="22"/>
          <ac:spMkLst>
            <pc:docMk/>
            <pc:sldMk cId="3358836301" sldId="275"/>
            <ac:spMk id="3" creationId="{D42487DE-81F5-B4FF-C6B6-EE87F9B796A0}"/>
          </ac:spMkLst>
        </pc:spChg>
        <pc:spChg chg="add mod">
          <ac:chgData name="Suman Lakshmanan" userId="c9006b3b46fd1f59" providerId="LiveId" clId="{1221DB1E-52D2-40BA-AC26-55F5F2A9BE3E}" dt="2024-01-22T02:00:52.709" v="15" actId="2710"/>
          <ac:spMkLst>
            <pc:docMk/>
            <pc:sldMk cId="3358836301" sldId="275"/>
            <ac:spMk id="5" creationId="{35D75A4D-DE55-A9A2-25F8-FEE6F1B7612C}"/>
          </ac:spMkLst>
        </pc:spChg>
        <pc:spChg chg="add mod">
          <ac:chgData name="Suman Lakshmanan" userId="c9006b3b46fd1f59" providerId="LiveId" clId="{1221DB1E-52D2-40BA-AC26-55F5F2A9BE3E}" dt="2024-01-22T02:01:24.905" v="19" actId="2710"/>
          <ac:spMkLst>
            <pc:docMk/>
            <pc:sldMk cId="3358836301" sldId="275"/>
            <ac:spMk id="7" creationId="{0F815680-A310-1271-4016-F44CA978135C}"/>
          </ac:spMkLst>
        </pc:spChg>
        <pc:spChg chg="add mod">
          <ac:chgData name="Suman Lakshmanan" userId="c9006b3b46fd1f59" providerId="LiveId" clId="{1221DB1E-52D2-40BA-AC26-55F5F2A9BE3E}" dt="2024-01-22T02:01:58.755" v="23" actId="2710"/>
          <ac:spMkLst>
            <pc:docMk/>
            <pc:sldMk cId="3358836301" sldId="275"/>
            <ac:spMk id="9" creationId="{5A5225DA-3E5C-A08B-1636-57BF301F2355}"/>
          </ac:spMkLst>
        </pc:spChg>
      </pc:sldChg>
      <pc:sldChg chg="addSp modSp mod modTransition">
        <pc:chgData name="Suman Lakshmanan" userId="c9006b3b46fd1f59" providerId="LiveId" clId="{1221DB1E-52D2-40BA-AC26-55F5F2A9BE3E}" dt="2024-01-22T03:08:04.481" v="79"/>
        <pc:sldMkLst>
          <pc:docMk/>
          <pc:sldMk cId="2669958128" sldId="276"/>
        </pc:sldMkLst>
        <pc:spChg chg="add mod">
          <ac:chgData name="Suman Lakshmanan" userId="c9006b3b46fd1f59" providerId="LiveId" clId="{1221DB1E-52D2-40BA-AC26-55F5F2A9BE3E}" dt="2024-01-22T02:11:06.551" v="50" actId="20577"/>
          <ac:spMkLst>
            <pc:docMk/>
            <pc:sldMk cId="2669958128" sldId="276"/>
            <ac:spMk id="3" creationId="{F12E3479-41D4-092D-9DAB-7DE9B11C9FC2}"/>
          </ac:spMkLst>
        </pc:spChg>
      </pc:sldChg>
      <pc:sldChg chg="addSp modSp new mod ord modTransition">
        <pc:chgData name="Suman Lakshmanan" userId="c9006b3b46fd1f59" providerId="LiveId" clId="{1221DB1E-52D2-40BA-AC26-55F5F2A9BE3E}" dt="2024-01-22T03:08:04.481" v="79"/>
        <pc:sldMkLst>
          <pc:docMk/>
          <pc:sldMk cId="1249418838" sldId="277"/>
        </pc:sldMkLst>
        <pc:spChg chg="add mod">
          <ac:chgData name="Suman Lakshmanan" userId="c9006b3b46fd1f59" providerId="LiveId" clId="{1221DB1E-52D2-40BA-AC26-55F5F2A9BE3E}" dt="2024-01-22T02:04:21.336" v="39" actId="113"/>
          <ac:spMkLst>
            <pc:docMk/>
            <pc:sldMk cId="1249418838" sldId="277"/>
            <ac:spMk id="3" creationId="{EF25CBB4-7DDD-97C5-7637-1BC0957662D6}"/>
          </ac:spMkLst>
        </pc:spChg>
      </pc:sldChg>
      <pc:sldChg chg="addSp delSp modSp new mod modTransition">
        <pc:chgData name="Suman Lakshmanan" userId="c9006b3b46fd1f59" providerId="LiveId" clId="{1221DB1E-52D2-40BA-AC26-55F5F2A9BE3E}" dt="2024-01-22T03:08:04.481" v="79"/>
        <pc:sldMkLst>
          <pc:docMk/>
          <pc:sldMk cId="2469161691" sldId="278"/>
        </pc:sldMkLst>
        <pc:spChg chg="add del">
          <ac:chgData name="Suman Lakshmanan" userId="c9006b3b46fd1f59" providerId="LiveId" clId="{1221DB1E-52D2-40BA-AC26-55F5F2A9BE3E}" dt="2024-01-22T02:37:58.961" v="53" actId="22"/>
          <ac:spMkLst>
            <pc:docMk/>
            <pc:sldMk cId="2469161691" sldId="278"/>
            <ac:spMk id="3" creationId="{73562CAA-65D5-13DA-92A4-998D6AFE177B}"/>
          </ac:spMkLst>
        </pc:spChg>
        <pc:spChg chg="add mod">
          <ac:chgData name="Suman Lakshmanan" userId="c9006b3b46fd1f59" providerId="LiveId" clId="{1221DB1E-52D2-40BA-AC26-55F5F2A9BE3E}" dt="2024-01-22T02:38:32.629" v="61" actId="207"/>
          <ac:spMkLst>
            <pc:docMk/>
            <pc:sldMk cId="2469161691" sldId="278"/>
            <ac:spMk id="5" creationId="{FDD786DE-F4FD-A3FB-0C2A-5672E6F2721C}"/>
          </ac:spMkLst>
        </pc:spChg>
      </pc:sldChg>
      <pc:sldChg chg="addSp modSp new mod modTransition">
        <pc:chgData name="Suman Lakshmanan" userId="c9006b3b46fd1f59" providerId="LiveId" clId="{1221DB1E-52D2-40BA-AC26-55F5F2A9BE3E}" dt="2024-01-22T03:08:04.481" v="79"/>
        <pc:sldMkLst>
          <pc:docMk/>
          <pc:sldMk cId="193597614" sldId="279"/>
        </pc:sldMkLst>
        <pc:spChg chg="add mod">
          <ac:chgData name="Suman Lakshmanan" userId="c9006b3b46fd1f59" providerId="LiveId" clId="{1221DB1E-52D2-40BA-AC26-55F5F2A9BE3E}" dt="2024-01-22T03:07:05.362" v="78" actId="207"/>
          <ac:spMkLst>
            <pc:docMk/>
            <pc:sldMk cId="193597614" sldId="279"/>
            <ac:spMk id="3" creationId="{C13921E4-07E2-537C-8D80-07A7392E1D5C}"/>
          </ac:spMkLst>
        </pc:spChg>
        <pc:spChg chg="add mod">
          <ac:chgData name="Suman Lakshmanan" userId="c9006b3b46fd1f59" providerId="LiveId" clId="{1221DB1E-52D2-40BA-AC26-55F5F2A9BE3E}" dt="2024-01-22T03:06:57.896" v="77" actId="2710"/>
          <ac:spMkLst>
            <pc:docMk/>
            <pc:sldMk cId="193597614" sldId="279"/>
            <ac:spMk id="7" creationId="{538F4C6D-E789-3073-19F0-F9B7EB6FFD0E}"/>
          </ac:spMkLst>
        </pc:spChg>
        <pc:picChg chg="add mod">
          <ac:chgData name="Suman Lakshmanan" userId="c9006b3b46fd1f59" providerId="LiveId" clId="{1221DB1E-52D2-40BA-AC26-55F5F2A9BE3E}" dt="2024-01-22T03:05:14.584" v="73" actId="14100"/>
          <ac:picMkLst>
            <pc:docMk/>
            <pc:sldMk cId="193597614" sldId="279"/>
            <ac:picMk id="5" creationId="{3221EC34-8241-0F30-4DAF-0B190D324480}"/>
          </ac:picMkLst>
        </pc:picChg>
      </pc:sldChg>
      <pc:sldChg chg="addSp modSp new mod">
        <pc:chgData name="Suman Lakshmanan" userId="c9006b3b46fd1f59" providerId="LiveId" clId="{1221DB1E-52D2-40BA-AC26-55F5F2A9BE3E}" dt="2024-01-23T02:36:35.384" v="100" actId="20577"/>
        <pc:sldMkLst>
          <pc:docMk/>
          <pc:sldMk cId="1627878009" sldId="280"/>
        </pc:sldMkLst>
        <pc:spChg chg="add mod">
          <ac:chgData name="Suman Lakshmanan" userId="c9006b3b46fd1f59" providerId="LiveId" clId="{1221DB1E-52D2-40BA-AC26-55F5F2A9BE3E}" dt="2024-01-23T02:35:02.726" v="83" actId="207"/>
          <ac:spMkLst>
            <pc:docMk/>
            <pc:sldMk cId="1627878009" sldId="280"/>
            <ac:spMk id="3" creationId="{A33BD183-8FC6-5ED6-447D-23F4111EF927}"/>
          </ac:spMkLst>
        </pc:spChg>
        <pc:spChg chg="add mod">
          <ac:chgData name="Suman Lakshmanan" userId="c9006b3b46fd1f59" providerId="LiveId" clId="{1221DB1E-52D2-40BA-AC26-55F5F2A9BE3E}" dt="2024-01-23T02:35:23.110" v="86" actId="14100"/>
          <ac:spMkLst>
            <pc:docMk/>
            <pc:sldMk cId="1627878009" sldId="280"/>
            <ac:spMk id="5" creationId="{6038F31B-C927-E1DD-F706-909FFEEB2BBD}"/>
          </ac:spMkLst>
        </pc:spChg>
        <pc:spChg chg="add mod">
          <ac:chgData name="Suman Lakshmanan" userId="c9006b3b46fd1f59" providerId="LiveId" clId="{1221DB1E-52D2-40BA-AC26-55F5F2A9BE3E}" dt="2024-01-23T02:36:06.742" v="93" actId="1076"/>
          <ac:spMkLst>
            <pc:docMk/>
            <pc:sldMk cId="1627878009" sldId="280"/>
            <ac:spMk id="7" creationId="{58944324-17A1-D9DA-B8AF-25E7D52306D6}"/>
          </ac:spMkLst>
        </pc:spChg>
        <pc:spChg chg="add mod">
          <ac:chgData name="Suman Lakshmanan" userId="c9006b3b46fd1f59" providerId="LiveId" clId="{1221DB1E-52D2-40BA-AC26-55F5F2A9BE3E}" dt="2024-01-23T02:36:35.384" v="100" actId="20577"/>
          <ac:spMkLst>
            <pc:docMk/>
            <pc:sldMk cId="1627878009" sldId="280"/>
            <ac:spMk id="9" creationId="{C9C710B0-5ACB-1D14-3806-5B7990CA6678}"/>
          </ac:spMkLst>
        </pc:spChg>
      </pc:sldChg>
      <pc:sldChg chg="addSp modSp new mod">
        <pc:chgData name="Suman Lakshmanan" userId="c9006b3b46fd1f59" providerId="LiveId" clId="{1221DB1E-52D2-40BA-AC26-55F5F2A9BE3E}" dt="2024-01-23T03:49:07.367" v="143" actId="1076"/>
        <pc:sldMkLst>
          <pc:docMk/>
          <pc:sldMk cId="1145023549" sldId="281"/>
        </pc:sldMkLst>
        <pc:spChg chg="add mod">
          <ac:chgData name="Suman Lakshmanan" userId="c9006b3b46fd1f59" providerId="LiveId" clId="{1221DB1E-52D2-40BA-AC26-55F5F2A9BE3E}" dt="2024-01-23T03:48:45.906" v="142" actId="1076"/>
          <ac:spMkLst>
            <pc:docMk/>
            <pc:sldMk cId="1145023549" sldId="281"/>
            <ac:spMk id="3" creationId="{74CBC376-4D7B-F322-F7CF-389E09F5372B}"/>
          </ac:spMkLst>
        </pc:spChg>
        <pc:picChg chg="add mod">
          <ac:chgData name="Suman Lakshmanan" userId="c9006b3b46fd1f59" providerId="LiveId" clId="{1221DB1E-52D2-40BA-AC26-55F5F2A9BE3E}" dt="2024-01-23T03:49:07.367" v="143" actId="1076"/>
          <ac:picMkLst>
            <pc:docMk/>
            <pc:sldMk cId="1145023549" sldId="281"/>
            <ac:picMk id="5" creationId="{FB37A51C-A88A-EE15-F3F1-5D602DBDDE85}"/>
          </ac:picMkLst>
        </pc:picChg>
      </pc:sldChg>
      <pc:sldChg chg="addSp modSp new mod">
        <pc:chgData name="Suman Lakshmanan" userId="c9006b3b46fd1f59" providerId="LiveId" clId="{1221DB1E-52D2-40BA-AC26-55F5F2A9BE3E}" dt="2024-01-23T03:49:48.439" v="144" actId="1076"/>
        <pc:sldMkLst>
          <pc:docMk/>
          <pc:sldMk cId="1691492522" sldId="282"/>
        </pc:sldMkLst>
        <pc:spChg chg="add mod">
          <ac:chgData name="Suman Lakshmanan" userId="c9006b3b46fd1f59" providerId="LiveId" clId="{1221DB1E-52D2-40BA-AC26-55F5F2A9BE3E}" dt="2024-01-23T03:49:48.439" v="144" actId="1076"/>
          <ac:spMkLst>
            <pc:docMk/>
            <pc:sldMk cId="1691492522" sldId="282"/>
            <ac:spMk id="3" creationId="{F927F998-9E41-D6EF-B0C0-39F7C383F790}"/>
          </ac:spMkLst>
        </pc:spChg>
      </pc:sldChg>
      <pc:sldChg chg="addSp modSp new mod">
        <pc:chgData name="Suman Lakshmanan" userId="c9006b3b46fd1f59" providerId="LiveId" clId="{1221DB1E-52D2-40BA-AC26-55F5F2A9BE3E}" dt="2024-01-23T02:39:39.721" v="127" actId="1076"/>
        <pc:sldMkLst>
          <pc:docMk/>
          <pc:sldMk cId="3259942572" sldId="283"/>
        </pc:sldMkLst>
        <pc:spChg chg="add mod">
          <ac:chgData name="Suman Lakshmanan" userId="c9006b3b46fd1f59" providerId="LiveId" clId="{1221DB1E-52D2-40BA-AC26-55F5F2A9BE3E}" dt="2024-01-23T02:38:57.713" v="119" actId="207"/>
          <ac:spMkLst>
            <pc:docMk/>
            <pc:sldMk cId="3259942572" sldId="283"/>
            <ac:spMk id="3" creationId="{0FD99EA2-5E42-2A95-35D8-371D8A545EC9}"/>
          </ac:spMkLst>
        </pc:spChg>
        <pc:spChg chg="add mod">
          <ac:chgData name="Suman Lakshmanan" userId="c9006b3b46fd1f59" providerId="LiveId" clId="{1221DB1E-52D2-40BA-AC26-55F5F2A9BE3E}" dt="2024-01-23T02:39:39.721" v="127" actId="1076"/>
          <ac:spMkLst>
            <pc:docMk/>
            <pc:sldMk cId="3259942572" sldId="283"/>
            <ac:spMk id="7" creationId="{3B49D4A1-1B1D-204C-8B60-3529EBBFF2E1}"/>
          </ac:spMkLst>
        </pc:spChg>
        <pc:picChg chg="add mod">
          <ac:chgData name="Suman Lakshmanan" userId="c9006b3b46fd1f59" providerId="LiveId" clId="{1221DB1E-52D2-40BA-AC26-55F5F2A9BE3E}" dt="2024-01-23T02:39:23.092" v="123" actId="1076"/>
          <ac:picMkLst>
            <pc:docMk/>
            <pc:sldMk cId="3259942572" sldId="283"/>
            <ac:picMk id="5" creationId="{95F0D8E2-7384-605D-4FE1-BEB2B995F524}"/>
          </ac:picMkLst>
        </pc:picChg>
      </pc:sldChg>
      <pc:sldChg chg="addSp modSp new mod">
        <pc:chgData name="Suman Lakshmanan" userId="c9006b3b46fd1f59" providerId="LiveId" clId="{1221DB1E-52D2-40BA-AC26-55F5F2A9BE3E}" dt="2024-01-30T03:00:17.615" v="157" actId="14100"/>
        <pc:sldMkLst>
          <pc:docMk/>
          <pc:sldMk cId="2913395411" sldId="284"/>
        </pc:sldMkLst>
        <pc:picChg chg="add mod">
          <ac:chgData name="Suman Lakshmanan" userId="c9006b3b46fd1f59" providerId="LiveId" clId="{1221DB1E-52D2-40BA-AC26-55F5F2A9BE3E}" dt="2024-01-30T03:00:17.615" v="157" actId="14100"/>
          <ac:picMkLst>
            <pc:docMk/>
            <pc:sldMk cId="2913395411" sldId="284"/>
            <ac:picMk id="3" creationId="{B050428F-8D65-B00B-FC47-B57A3B351A8F}"/>
          </ac:picMkLst>
        </pc:picChg>
        <pc:picChg chg="add mod">
          <ac:chgData name="Suman Lakshmanan" userId="c9006b3b46fd1f59" providerId="LiveId" clId="{1221DB1E-52D2-40BA-AC26-55F5F2A9BE3E}" dt="2024-01-30T03:00:05.078" v="154" actId="14100"/>
          <ac:picMkLst>
            <pc:docMk/>
            <pc:sldMk cId="2913395411" sldId="284"/>
            <ac:picMk id="5" creationId="{081DF3DE-CC9E-A93B-0500-1CD6EBB34B8F}"/>
          </ac:picMkLst>
        </pc:picChg>
      </pc:sldChg>
      <pc:sldChg chg="addSp modSp new mod">
        <pc:chgData name="Suman Lakshmanan" userId="c9006b3b46fd1f59" providerId="LiveId" clId="{1221DB1E-52D2-40BA-AC26-55F5F2A9BE3E}" dt="2024-01-30T03:02:13.010" v="171" actId="14100"/>
        <pc:sldMkLst>
          <pc:docMk/>
          <pc:sldMk cId="1679166356" sldId="285"/>
        </pc:sldMkLst>
        <pc:spChg chg="add mod">
          <ac:chgData name="Suman Lakshmanan" userId="c9006b3b46fd1f59" providerId="LiveId" clId="{1221DB1E-52D2-40BA-AC26-55F5F2A9BE3E}" dt="2024-01-30T03:01:58.182" v="168" actId="14100"/>
          <ac:spMkLst>
            <pc:docMk/>
            <pc:sldMk cId="1679166356" sldId="285"/>
            <ac:spMk id="5" creationId="{79D2FAE5-7501-024B-6806-F126B9E1246D}"/>
          </ac:spMkLst>
        </pc:spChg>
        <pc:picChg chg="add mod">
          <ac:chgData name="Suman Lakshmanan" userId="c9006b3b46fd1f59" providerId="LiveId" clId="{1221DB1E-52D2-40BA-AC26-55F5F2A9BE3E}" dt="2024-01-30T03:01:38.021" v="165" actId="14100"/>
          <ac:picMkLst>
            <pc:docMk/>
            <pc:sldMk cId="1679166356" sldId="285"/>
            <ac:picMk id="3" creationId="{9AEC141A-7C65-F30F-4010-FF56F7A27AC0}"/>
          </ac:picMkLst>
        </pc:picChg>
        <pc:picChg chg="add mod">
          <ac:chgData name="Suman Lakshmanan" userId="c9006b3b46fd1f59" providerId="LiveId" clId="{1221DB1E-52D2-40BA-AC26-55F5F2A9BE3E}" dt="2024-01-30T03:02:13.010" v="171" actId="14100"/>
          <ac:picMkLst>
            <pc:docMk/>
            <pc:sldMk cId="1679166356" sldId="285"/>
            <ac:picMk id="7" creationId="{AA691C1F-C789-F1E4-13D6-2F5C0A3F2286}"/>
          </ac:picMkLst>
        </pc:picChg>
      </pc:sldChg>
      <pc:sldChg chg="addSp modSp new mod ord">
        <pc:chgData name="Suman Lakshmanan" userId="c9006b3b46fd1f59" providerId="LiveId" clId="{1221DB1E-52D2-40BA-AC26-55F5F2A9BE3E}" dt="2024-01-23T03:53:20.224" v="146"/>
        <pc:sldMkLst>
          <pc:docMk/>
          <pc:sldMk cId="3795382469" sldId="286"/>
        </pc:sldMkLst>
        <pc:spChg chg="add mod">
          <ac:chgData name="Suman Lakshmanan" userId="c9006b3b46fd1f59" providerId="LiveId" clId="{1221DB1E-52D2-40BA-AC26-55F5F2A9BE3E}" dt="2024-01-23T02:40:30.407" v="137"/>
          <ac:spMkLst>
            <pc:docMk/>
            <pc:sldMk cId="3795382469" sldId="286"/>
            <ac:spMk id="3" creationId="{4BFD2E4B-8274-54AE-78B6-3E507421F8F4}"/>
          </ac:spMkLst>
        </pc:spChg>
        <pc:spChg chg="add mod">
          <ac:chgData name="Suman Lakshmanan" userId="c9006b3b46fd1f59" providerId="LiveId" clId="{1221DB1E-52D2-40BA-AC26-55F5F2A9BE3E}" dt="2024-01-23T02:40:40.815" v="141" actId="207"/>
          <ac:spMkLst>
            <pc:docMk/>
            <pc:sldMk cId="3795382469" sldId="286"/>
            <ac:spMk id="5" creationId="{B4A9A851-C31C-D8A3-1AB5-45FEEFAB1410}"/>
          </ac:spMkLst>
        </pc:spChg>
      </pc:sldChg>
      <pc:sldChg chg="addSp modSp new mod">
        <pc:chgData name="Suman Lakshmanan" userId="c9006b3b46fd1f59" providerId="LiveId" clId="{1221DB1E-52D2-40BA-AC26-55F5F2A9BE3E}" dt="2024-01-30T03:58:05.936" v="195" actId="14100"/>
        <pc:sldMkLst>
          <pc:docMk/>
          <pc:sldMk cId="3241532378" sldId="287"/>
        </pc:sldMkLst>
        <pc:picChg chg="add mod">
          <ac:chgData name="Suman Lakshmanan" userId="c9006b3b46fd1f59" providerId="LiveId" clId="{1221DB1E-52D2-40BA-AC26-55F5F2A9BE3E}" dt="2024-01-30T03:58:05.936" v="195" actId="14100"/>
          <ac:picMkLst>
            <pc:docMk/>
            <pc:sldMk cId="3241532378" sldId="287"/>
            <ac:picMk id="5" creationId="{CE6CA9FD-2ECA-F269-76D4-300DAE732EEB}"/>
          </ac:picMkLst>
        </pc:picChg>
      </pc:sldChg>
      <pc:sldChg chg="addSp delSp modSp new mod">
        <pc:chgData name="Suman Lakshmanan" userId="c9006b3b46fd1f59" providerId="LiveId" clId="{1221DB1E-52D2-40BA-AC26-55F5F2A9BE3E}" dt="2024-01-30T03:07:56.615" v="189" actId="14100"/>
        <pc:sldMkLst>
          <pc:docMk/>
          <pc:sldMk cId="2538966434" sldId="288"/>
        </pc:sldMkLst>
        <pc:spChg chg="add mod">
          <ac:chgData name="Suman Lakshmanan" userId="c9006b3b46fd1f59" providerId="LiveId" clId="{1221DB1E-52D2-40BA-AC26-55F5F2A9BE3E}" dt="2024-01-30T03:02:39.152" v="175" actId="1076"/>
          <ac:spMkLst>
            <pc:docMk/>
            <pc:sldMk cId="2538966434" sldId="288"/>
            <ac:spMk id="3" creationId="{8F02C8BB-B349-C675-E08C-F701A72DC52B}"/>
          </ac:spMkLst>
        </pc:spChg>
        <pc:spChg chg="add mod">
          <ac:chgData name="Suman Lakshmanan" userId="c9006b3b46fd1f59" providerId="LiveId" clId="{1221DB1E-52D2-40BA-AC26-55F5F2A9BE3E}" dt="2024-01-30T03:07:56.615" v="189" actId="14100"/>
          <ac:spMkLst>
            <pc:docMk/>
            <pc:sldMk cId="2538966434" sldId="288"/>
            <ac:spMk id="7" creationId="{E2B327CB-5D4A-E3F2-DC87-0F80D8296054}"/>
          </ac:spMkLst>
        </pc:spChg>
        <pc:picChg chg="add del mod">
          <ac:chgData name="Suman Lakshmanan" userId="c9006b3b46fd1f59" providerId="LiveId" clId="{1221DB1E-52D2-40BA-AC26-55F5F2A9BE3E}" dt="2024-01-30T03:07:49.235" v="188" actId="21"/>
          <ac:picMkLst>
            <pc:docMk/>
            <pc:sldMk cId="2538966434" sldId="288"/>
            <ac:picMk id="5" creationId="{CE6CA9FD-2ECA-F269-76D4-300DAE732EEB}"/>
          </ac:picMkLst>
        </pc:picChg>
      </pc:sldChg>
      <pc:sldChg chg="addSp modSp new mod">
        <pc:chgData name="Suman Lakshmanan" userId="c9006b3b46fd1f59" providerId="LiveId" clId="{1221DB1E-52D2-40BA-AC26-55F5F2A9BE3E}" dt="2024-02-13T15:25:20.523" v="225" actId="207"/>
        <pc:sldMkLst>
          <pc:docMk/>
          <pc:sldMk cId="2680302922" sldId="289"/>
        </pc:sldMkLst>
        <pc:spChg chg="add mod">
          <ac:chgData name="Suman Lakshmanan" userId="c9006b3b46fd1f59" providerId="LiveId" clId="{1221DB1E-52D2-40BA-AC26-55F5F2A9BE3E}" dt="2024-02-13T15:22:26.718" v="205" actId="207"/>
          <ac:spMkLst>
            <pc:docMk/>
            <pc:sldMk cId="2680302922" sldId="289"/>
            <ac:spMk id="3" creationId="{FE6B9D7B-168A-FCBB-B79E-102D92D5C9C7}"/>
          </ac:spMkLst>
        </pc:spChg>
        <pc:spChg chg="add mod">
          <ac:chgData name="Suman Lakshmanan" userId="c9006b3b46fd1f59" providerId="LiveId" clId="{1221DB1E-52D2-40BA-AC26-55F5F2A9BE3E}" dt="2024-02-13T15:25:20.523" v="225" actId="207"/>
          <ac:spMkLst>
            <pc:docMk/>
            <pc:sldMk cId="2680302922" sldId="289"/>
            <ac:spMk id="5" creationId="{651F3831-9147-5372-5723-928F545F21D9}"/>
          </ac:spMkLst>
        </pc:spChg>
        <pc:spChg chg="add mod">
          <ac:chgData name="Suman Lakshmanan" userId="c9006b3b46fd1f59" providerId="LiveId" clId="{1221DB1E-52D2-40BA-AC26-55F5F2A9BE3E}" dt="2024-02-13T15:25:17.014" v="224" actId="207"/>
          <ac:spMkLst>
            <pc:docMk/>
            <pc:sldMk cId="2680302922" sldId="289"/>
            <ac:spMk id="7" creationId="{4BBBED95-14C7-CFC5-B62E-B75E07F2A974}"/>
          </ac:spMkLst>
        </pc:spChg>
      </pc:sldChg>
      <pc:sldChg chg="addSp delSp modSp new mod">
        <pc:chgData name="Suman Lakshmanan" userId="c9006b3b46fd1f59" providerId="LiveId" clId="{1221DB1E-52D2-40BA-AC26-55F5F2A9BE3E}" dt="2024-02-13T15:29:46.418" v="233" actId="1076"/>
        <pc:sldMkLst>
          <pc:docMk/>
          <pc:sldMk cId="2378858899" sldId="290"/>
        </pc:sldMkLst>
        <pc:spChg chg="add del mod">
          <ac:chgData name="Suman Lakshmanan" userId="c9006b3b46fd1f59" providerId="LiveId" clId="{1221DB1E-52D2-40BA-AC26-55F5F2A9BE3E}" dt="2024-02-13T15:27:22.243" v="230" actId="478"/>
          <ac:spMkLst>
            <pc:docMk/>
            <pc:sldMk cId="2378858899" sldId="290"/>
            <ac:spMk id="3" creationId="{11B87950-342A-4841-315A-05406EF444DB}"/>
          </ac:spMkLst>
        </pc:spChg>
        <pc:spChg chg="add mod">
          <ac:chgData name="Suman Lakshmanan" userId="c9006b3b46fd1f59" providerId="LiveId" clId="{1221DB1E-52D2-40BA-AC26-55F5F2A9BE3E}" dt="2024-02-13T15:29:46.418" v="233" actId="1076"/>
          <ac:spMkLst>
            <pc:docMk/>
            <pc:sldMk cId="2378858899" sldId="290"/>
            <ac:spMk id="5" creationId="{F1EE6F9D-28EC-5BE4-C9B6-06B889EC8CA1}"/>
          </ac:spMkLst>
        </pc:spChg>
      </pc:sldChg>
      <pc:sldChg chg="new">
        <pc:chgData name="Suman Lakshmanan" userId="c9006b3b46fd1f59" providerId="LiveId" clId="{1221DB1E-52D2-40BA-AC26-55F5F2A9BE3E}" dt="2024-01-30T17:14:31.661" v="198" actId="680"/>
        <pc:sldMkLst>
          <pc:docMk/>
          <pc:sldMk cId="3248765473" sldId="291"/>
        </pc:sldMkLst>
      </pc:sldChg>
      <pc:sldChg chg="new">
        <pc:chgData name="Suman Lakshmanan" userId="c9006b3b46fd1f59" providerId="LiveId" clId="{1221DB1E-52D2-40BA-AC26-55F5F2A9BE3E}" dt="2024-01-30T17:14:31.853" v="199" actId="680"/>
        <pc:sldMkLst>
          <pc:docMk/>
          <pc:sldMk cId="1115630391" sldId="292"/>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FCF46-6F6D-7209-AE50-4512137349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AF74F28-C4EC-4225-230B-91393070C3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0B1282E-8EEB-4C33-1D96-3909AC0CD1E1}"/>
              </a:ext>
            </a:extLst>
          </p:cNvPr>
          <p:cNvSpPr>
            <a:spLocks noGrp="1"/>
          </p:cNvSpPr>
          <p:nvPr>
            <p:ph type="dt" sz="half" idx="10"/>
          </p:nvPr>
        </p:nvSpPr>
        <p:spPr/>
        <p:txBody>
          <a:bodyPr/>
          <a:lstStyle/>
          <a:p>
            <a:fld id="{641E4A39-158F-43C1-BBA1-1617D79CEAA4}" type="datetimeFigureOut">
              <a:rPr lang="en-IN" smtClean="0"/>
              <a:t>13-02-2024</a:t>
            </a:fld>
            <a:endParaRPr lang="en-IN"/>
          </a:p>
        </p:txBody>
      </p:sp>
      <p:sp>
        <p:nvSpPr>
          <p:cNvPr id="5" name="Footer Placeholder 4">
            <a:extLst>
              <a:ext uri="{FF2B5EF4-FFF2-40B4-BE49-F238E27FC236}">
                <a16:creationId xmlns:a16="http://schemas.microsoft.com/office/drawing/2014/main" id="{C5DF3D27-E4A8-69F7-97E4-8A3FB92BAF4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CAD2669-2D67-79CD-EAFB-AF0EA3609499}"/>
              </a:ext>
            </a:extLst>
          </p:cNvPr>
          <p:cNvSpPr>
            <a:spLocks noGrp="1"/>
          </p:cNvSpPr>
          <p:nvPr>
            <p:ph type="sldNum" sz="quarter" idx="12"/>
          </p:nvPr>
        </p:nvSpPr>
        <p:spPr/>
        <p:txBody>
          <a:bodyPr/>
          <a:lstStyle/>
          <a:p>
            <a:fld id="{D1110877-6370-400C-99BC-6B8C2BCF760E}" type="slidenum">
              <a:rPr lang="en-IN" smtClean="0"/>
              <a:t>‹#›</a:t>
            </a:fld>
            <a:endParaRPr lang="en-IN"/>
          </a:p>
        </p:txBody>
      </p:sp>
    </p:spTree>
    <p:extLst>
      <p:ext uri="{BB962C8B-B14F-4D97-AF65-F5344CB8AC3E}">
        <p14:creationId xmlns:p14="http://schemas.microsoft.com/office/powerpoint/2010/main" val="1486812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891E7-3301-596A-3D93-BE4A4F7E0A8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C788E1D-0AB7-BA96-41AE-02BFFDE660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6D985CC-7B1A-BEE9-FD12-8E529244FACB}"/>
              </a:ext>
            </a:extLst>
          </p:cNvPr>
          <p:cNvSpPr>
            <a:spLocks noGrp="1"/>
          </p:cNvSpPr>
          <p:nvPr>
            <p:ph type="dt" sz="half" idx="10"/>
          </p:nvPr>
        </p:nvSpPr>
        <p:spPr/>
        <p:txBody>
          <a:bodyPr/>
          <a:lstStyle/>
          <a:p>
            <a:fld id="{641E4A39-158F-43C1-BBA1-1617D79CEAA4}" type="datetimeFigureOut">
              <a:rPr lang="en-IN" smtClean="0"/>
              <a:t>13-02-2024</a:t>
            </a:fld>
            <a:endParaRPr lang="en-IN"/>
          </a:p>
        </p:txBody>
      </p:sp>
      <p:sp>
        <p:nvSpPr>
          <p:cNvPr id="5" name="Footer Placeholder 4">
            <a:extLst>
              <a:ext uri="{FF2B5EF4-FFF2-40B4-BE49-F238E27FC236}">
                <a16:creationId xmlns:a16="http://schemas.microsoft.com/office/drawing/2014/main" id="{7F5671DE-8D67-232F-BA50-F4F04DEBE34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01412F7-71E8-AC94-C1B0-FB4CE532088E}"/>
              </a:ext>
            </a:extLst>
          </p:cNvPr>
          <p:cNvSpPr>
            <a:spLocks noGrp="1"/>
          </p:cNvSpPr>
          <p:nvPr>
            <p:ph type="sldNum" sz="quarter" idx="12"/>
          </p:nvPr>
        </p:nvSpPr>
        <p:spPr/>
        <p:txBody>
          <a:bodyPr/>
          <a:lstStyle/>
          <a:p>
            <a:fld id="{D1110877-6370-400C-99BC-6B8C2BCF760E}" type="slidenum">
              <a:rPr lang="en-IN" smtClean="0"/>
              <a:t>‹#›</a:t>
            </a:fld>
            <a:endParaRPr lang="en-IN"/>
          </a:p>
        </p:txBody>
      </p:sp>
    </p:spTree>
    <p:extLst>
      <p:ext uri="{BB962C8B-B14F-4D97-AF65-F5344CB8AC3E}">
        <p14:creationId xmlns:p14="http://schemas.microsoft.com/office/powerpoint/2010/main" val="3476344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EFD8E9-B83B-6259-C185-D1794E6BC81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486CFAF-2C6A-23FB-7015-DEB00D3B76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43CF474-854C-2090-6F72-714FF37A208F}"/>
              </a:ext>
            </a:extLst>
          </p:cNvPr>
          <p:cNvSpPr>
            <a:spLocks noGrp="1"/>
          </p:cNvSpPr>
          <p:nvPr>
            <p:ph type="dt" sz="half" idx="10"/>
          </p:nvPr>
        </p:nvSpPr>
        <p:spPr/>
        <p:txBody>
          <a:bodyPr/>
          <a:lstStyle/>
          <a:p>
            <a:fld id="{641E4A39-158F-43C1-BBA1-1617D79CEAA4}" type="datetimeFigureOut">
              <a:rPr lang="en-IN" smtClean="0"/>
              <a:t>13-02-2024</a:t>
            </a:fld>
            <a:endParaRPr lang="en-IN"/>
          </a:p>
        </p:txBody>
      </p:sp>
      <p:sp>
        <p:nvSpPr>
          <p:cNvPr id="5" name="Footer Placeholder 4">
            <a:extLst>
              <a:ext uri="{FF2B5EF4-FFF2-40B4-BE49-F238E27FC236}">
                <a16:creationId xmlns:a16="http://schemas.microsoft.com/office/drawing/2014/main" id="{D46890F5-49A2-A872-94F1-5221FD70180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BC6F044-0A99-EB60-3673-B9A2B382C10D}"/>
              </a:ext>
            </a:extLst>
          </p:cNvPr>
          <p:cNvSpPr>
            <a:spLocks noGrp="1"/>
          </p:cNvSpPr>
          <p:nvPr>
            <p:ph type="sldNum" sz="quarter" idx="12"/>
          </p:nvPr>
        </p:nvSpPr>
        <p:spPr/>
        <p:txBody>
          <a:bodyPr/>
          <a:lstStyle/>
          <a:p>
            <a:fld id="{D1110877-6370-400C-99BC-6B8C2BCF760E}" type="slidenum">
              <a:rPr lang="en-IN" smtClean="0"/>
              <a:t>‹#›</a:t>
            </a:fld>
            <a:endParaRPr lang="en-IN"/>
          </a:p>
        </p:txBody>
      </p:sp>
    </p:spTree>
    <p:extLst>
      <p:ext uri="{BB962C8B-B14F-4D97-AF65-F5344CB8AC3E}">
        <p14:creationId xmlns:p14="http://schemas.microsoft.com/office/powerpoint/2010/main" val="2490835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19E54-0BB3-F006-D9F9-45DE2FB7914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730892C-3B6E-8CD3-B823-2EB340D16E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58C1327-8AC6-1204-543F-9743347928ED}"/>
              </a:ext>
            </a:extLst>
          </p:cNvPr>
          <p:cNvSpPr>
            <a:spLocks noGrp="1"/>
          </p:cNvSpPr>
          <p:nvPr>
            <p:ph type="dt" sz="half" idx="10"/>
          </p:nvPr>
        </p:nvSpPr>
        <p:spPr/>
        <p:txBody>
          <a:bodyPr/>
          <a:lstStyle/>
          <a:p>
            <a:fld id="{641E4A39-158F-43C1-BBA1-1617D79CEAA4}" type="datetimeFigureOut">
              <a:rPr lang="en-IN" smtClean="0"/>
              <a:t>13-02-2024</a:t>
            </a:fld>
            <a:endParaRPr lang="en-IN"/>
          </a:p>
        </p:txBody>
      </p:sp>
      <p:sp>
        <p:nvSpPr>
          <p:cNvPr id="5" name="Footer Placeholder 4">
            <a:extLst>
              <a:ext uri="{FF2B5EF4-FFF2-40B4-BE49-F238E27FC236}">
                <a16:creationId xmlns:a16="http://schemas.microsoft.com/office/drawing/2014/main" id="{C602C963-D84B-33E2-13D4-088B4E35688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89BDD3-4BE1-9C23-15F5-05952478882E}"/>
              </a:ext>
            </a:extLst>
          </p:cNvPr>
          <p:cNvSpPr>
            <a:spLocks noGrp="1"/>
          </p:cNvSpPr>
          <p:nvPr>
            <p:ph type="sldNum" sz="quarter" idx="12"/>
          </p:nvPr>
        </p:nvSpPr>
        <p:spPr/>
        <p:txBody>
          <a:bodyPr/>
          <a:lstStyle/>
          <a:p>
            <a:fld id="{D1110877-6370-400C-99BC-6B8C2BCF760E}" type="slidenum">
              <a:rPr lang="en-IN" smtClean="0"/>
              <a:t>‹#›</a:t>
            </a:fld>
            <a:endParaRPr lang="en-IN"/>
          </a:p>
        </p:txBody>
      </p:sp>
    </p:spTree>
    <p:extLst>
      <p:ext uri="{BB962C8B-B14F-4D97-AF65-F5344CB8AC3E}">
        <p14:creationId xmlns:p14="http://schemas.microsoft.com/office/powerpoint/2010/main" val="20336875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72FDB-B96F-1D4A-09AA-6AC30B870E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B8EE066-8692-9610-69A4-92A4B618C0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AD70CC-4745-5620-8382-8F03AA691E03}"/>
              </a:ext>
            </a:extLst>
          </p:cNvPr>
          <p:cNvSpPr>
            <a:spLocks noGrp="1"/>
          </p:cNvSpPr>
          <p:nvPr>
            <p:ph type="dt" sz="half" idx="10"/>
          </p:nvPr>
        </p:nvSpPr>
        <p:spPr/>
        <p:txBody>
          <a:bodyPr/>
          <a:lstStyle/>
          <a:p>
            <a:fld id="{641E4A39-158F-43C1-BBA1-1617D79CEAA4}" type="datetimeFigureOut">
              <a:rPr lang="en-IN" smtClean="0"/>
              <a:t>13-02-2024</a:t>
            </a:fld>
            <a:endParaRPr lang="en-IN"/>
          </a:p>
        </p:txBody>
      </p:sp>
      <p:sp>
        <p:nvSpPr>
          <p:cNvPr id="5" name="Footer Placeholder 4">
            <a:extLst>
              <a:ext uri="{FF2B5EF4-FFF2-40B4-BE49-F238E27FC236}">
                <a16:creationId xmlns:a16="http://schemas.microsoft.com/office/drawing/2014/main" id="{6F6C5841-3091-0E12-523C-97A1229F880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A7AA7DB-6A34-1780-97F7-0D3CB9A82A44}"/>
              </a:ext>
            </a:extLst>
          </p:cNvPr>
          <p:cNvSpPr>
            <a:spLocks noGrp="1"/>
          </p:cNvSpPr>
          <p:nvPr>
            <p:ph type="sldNum" sz="quarter" idx="12"/>
          </p:nvPr>
        </p:nvSpPr>
        <p:spPr/>
        <p:txBody>
          <a:bodyPr/>
          <a:lstStyle/>
          <a:p>
            <a:fld id="{D1110877-6370-400C-99BC-6B8C2BCF760E}" type="slidenum">
              <a:rPr lang="en-IN" smtClean="0"/>
              <a:t>‹#›</a:t>
            </a:fld>
            <a:endParaRPr lang="en-IN"/>
          </a:p>
        </p:txBody>
      </p:sp>
    </p:spTree>
    <p:extLst>
      <p:ext uri="{BB962C8B-B14F-4D97-AF65-F5344CB8AC3E}">
        <p14:creationId xmlns:p14="http://schemas.microsoft.com/office/powerpoint/2010/main" val="4243467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1C89E-18D3-1BB1-C766-97A123AC75B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096C6FC-913B-8FD9-7DB0-9C7AC47EB0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D904536-E6BC-69F9-BA0D-E9F03F6250E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6D59403-135D-2A42-BFDA-B1503E09238F}"/>
              </a:ext>
            </a:extLst>
          </p:cNvPr>
          <p:cNvSpPr>
            <a:spLocks noGrp="1"/>
          </p:cNvSpPr>
          <p:nvPr>
            <p:ph type="dt" sz="half" idx="10"/>
          </p:nvPr>
        </p:nvSpPr>
        <p:spPr/>
        <p:txBody>
          <a:bodyPr/>
          <a:lstStyle/>
          <a:p>
            <a:fld id="{641E4A39-158F-43C1-BBA1-1617D79CEAA4}" type="datetimeFigureOut">
              <a:rPr lang="en-IN" smtClean="0"/>
              <a:t>13-02-2024</a:t>
            </a:fld>
            <a:endParaRPr lang="en-IN"/>
          </a:p>
        </p:txBody>
      </p:sp>
      <p:sp>
        <p:nvSpPr>
          <p:cNvPr id="6" name="Footer Placeholder 5">
            <a:extLst>
              <a:ext uri="{FF2B5EF4-FFF2-40B4-BE49-F238E27FC236}">
                <a16:creationId xmlns:a16="http://schemas.microsoft.com/office/drawing/2014/main" id="{80862C92-B9E3-BD7D-AFBD-8837EA045D2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8ED84B9-8FF6-5338-32D0-16B54C7B4099}"/>
              </a:ext>
            </a:extLst>
          </p:cNvPr>
          <p:cNvSpPr>
            <a:spLocks noGrp="1"/>
          </p:cNvSpPr>
          <p:nvPr>
            <p:ph type="sldNum" sz="quarter" idx="12"/>
          </p:nvPr>
        </p:nvSpPr>
        <p:spPr/>
        <p:txBody>
          <a:bodyPr/>
          <a:lstStyle/>
          <a:p>
            <a:fld id="{D1110877-6370-400C-99BC-6B8C2BCF760E}" type="slidenum">
              <a:rPr lang="en-IN" smtClean="0"/>
              <a:t>‹#›</a:t>
            </a:fld>
            <a:endParaRPr lang="en-IN"/>
          </a:p>
        </p:txBody>
      </p:sp>
    </p:spTree>
    <p:extLst>
      <p:ext uri="{BB962C8B-B14F-4D97-AF65-F5344CB8AC3E}">
        <p14:creationId xmlns:p14="http://schemas.microsoft.com/office/powerpoint/2010/main" val="21732541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44907-836B-310D-C2A6-667A3A81E5D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C912694-A707-89C2-AFD7-56D7CFAEE0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58A31AD-5444-8814-4415-93C5097E00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93034E7-9BEA-5C2D-AF0B-98166685FD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1CEDF9-94E4-BD0A-BF47-2C625F0A1D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DBAFE6D-2EBC-8BEB-A22C-A77DBB1821D3}"/>
              </a:ext>
            </a:extLst>
          </p:cNvPr>
          <p:cNvSpPr>
            <a:spLocks noGrp="1"/>
          </p:cNvSpPr>
          <p:nvPr>
            <p:ph type="dt" sz="half" idx="10"/>
          </p:nvPr>
        </p:nvSpPr>
        <p:spPr/>
        <p:txBody>
          <a:bodyPr/>
          <a:lstStyle/>
          <a:p>
            <a:fld id="{641E4A39-158F-43C1-BBA1-1617D79CEAA4}" type="datetimeFigureOut">
              <a:rPr lang="en-IN" smtClean="0"/>
              <a:t>13-02-2024</a:t>
            </a:fld>
            <a:endParaRPr lang="en-IN"/>
          </a:p>
        </p:txBody>
      </p:sp>
      <p:sp>
        <p:nvSpPr>
          <p:cNvPr id="8" name="Footer Placeholder 7">
            <a:extLst>
              <a:ext uri="{FF2B5EF4-FFF2-40B4-BE49-F238E27FC236}">
                <a16:creationId xmlns:a16="http://schemas.microsoft.com/office/drawing/2014/main" id="{264B7E59-505D-DD9A-E446-A4BC7EE8E16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0E99FC2-D44B-8F1D-5E67-15B7780398E2}"/>
              </a:ext>
            </a:extLst>
          </p:cNvPr>
          <p:cNvSpPr>
            <a:spLocks noGrp="1"/>
          </p:cNvSpPr>
          <p:nvPr>
            <p:ph type="sldNum" sz="quarter" idx="12"/>
          </p:nvPr>
        </p:nvSpPr>
        <p:spPr/>
        <p:txBody>
          <a:bodyPr/>
          <a:lstStyle/>
          <a:p>
            <a:fld id="{D1110877-6370-400C-99BC-6B8C2BCF760E}" type="slidenum">
              <a:rPr lang="en-IN" smtClean="0"/>
              <a:t>‹#›</a:t>
            </a:fld>
            <a:endParaRPr lang="en-IN"/>
          </a:p>
        </p:txBody>
      </p:sp>
    </p:spTree>
    <p:extLst>
      <p:ext uri="{BB962C8B-B14F-4D97-AF65-F5344CB8AC3E}">
        <p14:creationId xmlns:p14="http://schemas.microsoft.com/office/powerpoint/2010/main" val="4214548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BCE6A-0463-EC81-D773-8FD950447CD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9CFF11E-62EB-60B0-0843-21CA7600D885}"/>
              </a:ext>
            </a:extLst>
          </p:cNvPr>
          <p:cNvSpPr>
            <a:spLocks noGrp="1"/>
          </p:cNvSpPr>
          <p:nvPr>
            <p:ph type="dt" sz="half" idx="10"/>
          </p:nvPr>
        </p:nvSpPr>
        <p:spPr/>
        <p:txBody>
          <a:bodyPr/>
          <a:lstStyle/>
          <a:p>
            <a:fld id="{641E4A39-158F-43C1-BBA1-1617D79CEAA4}" type="datetimeFigureOut">
              <a:rPr lang="en-IN" smtClean="0"/>
              <a:t>13-02-2024</a:t>
            </a:fld>
            <a:endParaRPr lang="en-IN"/>
          </a:p>
        </p:txBody>
      </p:sp>
      <p:sp>
        <p:nvSpPr>
          <p:cNvPr id="4" name="Footer Placeholder 3">
            <a:extLst>
              <a:ext uri="{FF2B5EF4-FFF2-40B4-BE49-F238E27FC236}">
                <a16:creationId xmlns:a16="http://schemas.microsoft.com/office/drawing/2014/main" id="{71FC2C22-D18F-8166-C43C-DB40FCED5DE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0C5452D-5553-6653-1D84-CB9A2D076C03}"/>
              </a:ext>
            </a:extLst>
          </p:cNvPr>
          <p:cNvSpPr>
            <a:spLocks noGrp="1"/>
          </p:cNvSpPr>
          <p:nvPr>
            <p:ph type="sldNum" sz="quarter" idx="12"/>
          </p:nvPr>
        </p:nvSpPr>
        <p:spPr/>
        <p:txBody>
          <a:bodyPr/>
          <a:lstStyle/>
          <a:p>
            <a:fld id="{D1110877-6370-400C-99BC-6B8C2BCF760E}" type="slidenum">
              <a:rPr lang="en-IN" smtClean="0"/>
              <a:t>‹#›</a:t>
            </a:fld>
            <a:endParaRPr lang="en-IN"/>
          </a:p>
        </p:txBody>
      </p:sp>
    </p:spTree>
    <p:extLst>
      <p:ext uri="{BB962C8B-B14F-4D97-AF65-F5344CB8AC3E}">
        <p14:creationId xmlns:p14="http://schemas.microsoft.com/office/powerpoint/2010/main" val="2555355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F4EE88-58F7-934A-F466-43E913BB95C8}"/>
              </a:ext>
            </a:extLst>
          </p:cNvPr>
          <p:cNvSpPr>
            <a:spLocks noGrp="1"/>
          </p:cNvSpPr>
          <p:nvPr>
            <p:ph type="dt" sz="half" idx="10"/>
          </p:nvPr>
        </p:nvSpPr>
        <p:spPr/>
        <p:txBody>
          <a:bodyPr/>
          <a:lstStyle/>
          <a:p>
            <a:fld id="{641E4A39-158F-43C1-BBA1-1617D79CEAA4}" type="datetimeFigureOut">
              <a:rPr lang="en-IN" smtClean="0"/>
              <a:t>13-02-2024</a:t>
            </a:fld>
            <a:endParaRPr lang="en-IN"/>
          </a:p>
        </p:txBody>
      </p:sp>
      <p:sp>
        <p:nvSpPr>
          <p:cNvPr id="3" name="Footer Placeholder 2">
            <a:extLst>
              <a:ext uri="{FF2B5EF4-FFF2-40B4-BE49-F238E27FC236}">
                <a16:creationId xmlns:a16="http://schemas.microsoft.com/office/drawing/2014/main" id="{097E6624-B3F9-AD7E-7D77-93BC7EEDA5E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9BBC0C9-91BE-B8EC-3441-1D06E5DA3937}"/>
              </a:ext>
            </a:extLst>
          </p:cNvPr>
          <p:cNvSpPr>
            <a:spLocks noGrp="1"/>
          </p:cNvSpPr>
          <p:nvPr>
            <p:ph type="sldNum" sz="quarter" idx="12"/>
          </p:nvPr>
        </p:nvSpPr>
        <p:spPr/>
        <p:txBody>
          <a:bodyPr/>
          <a:lstStyle/>
          <a:p>
            <a:fld id="{D1110877-6370-400C-99BC-6B8C2BCF760E}" type="slidenum">
              <a:rPr lang="en-IN" smtClean="0"/>
              <a:t>‹#›</a:t>
            </a:fld>
            <a:endParaRPr lang="en-IN"/>
          </a:p>
        </p:txBody>
      </p:sp>
    </p:spTree>
    <p:extLst>
      <p:ext uri="{BB962C8B-B14F-4D97-AF65-F5344CB8AC3E}">
        <p14:creationId xmlns:p14="http://schemas.microsoft.com/office/powerpoint/2010/main" val="3437551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1A280-4DFD-A5C5-2FC3-EF67B272E8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A8F255B-CA8B-0024-F614-F069A58C8B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9C69BB4-8F47-969D-2836-9C5437FF4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4513D0-D462-7E1C-D9E0-D890CF7D6579}"/>
              </a:ext>
            </a:extLst>
          </p:cNvPr>
          <p:cNvSpPr>
            <a:spLocks noGrp="1"/>
          </p:cNvSpPr>
          <p:nvPr>
            <p:ph type="dt" sz="half" idx="10"/>
          </p:nvPr>
        </p:nvSpPr>
        <p:spPr/>
        <p:txBody>
          <a:bodyPr/>
          <a:lstStyle/>
          <a:p>
            <a:fld id="{641E4A39-158F-43C1-BBA1-1617D79CEAA4}" type="datetimeFigureOut">
              <a:rPr lang="en-IN" smtClean="0"/>
              <a:t>13-02-2024</a:t>
            </a:fld>
            <a:endParaRPr lang="en-IN"/>
          </a:p>
        </p:txBody>
      </p:sp>
      <p:sp>
        <p:nvSpPr>
          <p:cNvPr id="6" name="Footer Placeholder 5">
            <a:extLst>
              <a:ext uri="{FF2B5EF4-FFF2-40B4-BE49-F238E27FC236}">
                <a16:creationId xmlns:a16="http://schemas.microsoft.com/office/drawing/2014/main" id="{76F9CD2D-82A6-9AC9-8060-60A49C70842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3C63E7F-2358-1B33-8DAE-A818D536EF32}"/>
              </a:ext>
            </a:extLst>
          </p:cNvPr>
          <p:cNvSpPr>
            <a:spLocks noGrp="1"/>
          </p:cNvSpPr>
          <p:nvPr>
            <p:ph type="sldNum" sz="quarter" idx="12"/>
          </p:nvPr>
        </p:nvSpPr>
        <p:spPr/>
        <p:txBody>
          <a:bodyPr/>
          <a:lstStyle/>
          <a:p>
            <a:fld id="{D1110877-6370-400C-99BC-6B8C2BCF760E}" type="slidenum">
              <a:rPr lang="en-IN" smtClean="0"/>
              <a:t>‹#›</a:t>
            </a:fld>
            <a:endParaRPr lang="en-IN"/>
          </a:p>
        </p:txBody>
      </p:sp>
    </p:spTree>
    <p:extLst>
      <p:ext uri="{BB962C8B-B14F-4D97-AF65-F5344CB8AC3E}">
        <p14:creationId xmlns:p14="http://schemas.microsoft.com/office/powerpoint/2010/main" val="1342718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B0E83-95D6-3BCA-C9D0-3CA818346C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54A3833-90B3-3F1B-4FD0-947B3F7B2E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882D420-243E-1B43-CFAF-DA947F0A2E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5A1241-640F-40BF-78E0-36A4A665D613}"/>
              </a:ext>
            </a:extLst>
          </p:cNvPr>
          <p:cNvSpPr>
            <a:spLocks noGrp="1"/>
          </p:cNvSpPr>
          <p:nvPr>
            <p:ph type="dt" sz="half" idx="10"/>
          </p:nvPr>
        </p:nvSpPr>
        <p:spPr/>
        <p:txBody>
          <a:bodyPr/>
          <a:lstStyle/>
          <a:p>
            <a:fld id="{641E4A39-158F-43C1-BBA1-1617D79CEAA4}" type="datetimeFigureOut">
              <a:rPr lang="en-IN" smtClean="0"/>
              <a:t>13-02-2024</a:t>
            </a:fld>
            <a:endParaRPr lang="en-IN"/>
          </a:p>
        </p:txBody>
      </p:sp>
      <p:sp>
        <p:nvSpPr>
          <p:cNvPr id="6" name="Footer Placeholder 5">
            <a:extLst>
              <a:ext uri="{FF2B5EF4-FFF2-40B4-BE49-F238E27FC236}">
                <a16:creationId xmlns:a16="http://schemas.microsoft.com/office/drawing/2014/main" id="{019678E8-A6D4-5AF5-16E6-E20F289EF81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C932D70-F43C-53D6-7C68-36647862B54E}"/>
              </a:ext>
            </a:extLst>
          </p:cNvPr>
          <p:cNvSpPr>
            <a:spLocks noGrp="1"/>
          </p:cNvSpPr>
          <p:nvPr>
            <p:ph type="sldNum" sz="quarter" idx="12"/>
          </p:nvPr>
        </p:nvSpPr>
        <p:spPr/>
        <p:txBody>
          <a:bodyPr/>
          <a:lstStyle/>
          <a:p>
            <a:fld id="{D1110877-6370-400C-99BC-6B8C2BCF760E}" type="slidenum">
              <a:rPr lang="en-IN" smtClean="0"/>
              <a:t>‹#›</a:t>
            </a:fld>
            <a:endParaRPr lang="en-IN"/>
          </a:p>
        </p:txBody>
      </p:sp>
    </p:spTree>
    <p:extLst>
      <p:ext uri="{BB962C8B-B14F-4D97-AF65-F5344CB8AC3E}">
        <p14:creationId xmlns:p14="http://schemas.microsoft.com/office/powerpoint/2010/main" val="6345782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845BA4-9A70-E9B8-75A0-F630834FA0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4C752EB-98A0-71A7-B89A-B1DBA7EC61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6A51B23-E1AD-FE11-89DD-0F3FD94E42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1E4A39-158F-43C1-BBA1-1617D79CEAA4}" type="datetimeFigureOut">
              <a:rPr lang="en-IN" smtClean="0"/>
              <a:t>13-02-2024</a:t>
            </a:fld>
            <a:endParaRPr lang="en-IN"/>
          </a:p>
        </p:txBody>
      </p:sp>
      <p:sp>
        <p:nvSpPr>
          <p:cNvPr id="5" name="Footer Placeholder 4">
            <a:extLst>
              <a:ext uri="{FF2B5EF4-FFF2-40B4-BE49-F238E27FC236}">
                <a16:creationId xmlns:a16="http://schemas.microsoft.com/office/drawing/2014/main" id="{C2DF343B-112C-0EA1-8FF1-EDC41CB755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573F527-3489-6BDD-19E8-AB77D4B1C3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110877-6370-400C-99BC-6B8C2BCF760E}" type="slidenum">
              <a:rPr lang="en-IN" smtClean="0"/>
              <a:t>‹#›</a:t>
            </a:fld>
            <a:endParaRPr lang="en-IN"/>
          </a:p>
        </p:txBody>
      </p:sp>
    </p:spTree>
    <p:extLst>
      <p:ext uri="{BB962C8B-B14F-4D97-AF65-F5344CB8AC3E}">
        <p14:creationId xmlns:p14="http://schemas.microsoft.com/office/powerpoint/2010/main" val="118643008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hyperlink" Target="https://infrastructuremap.microsoft.com/"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029DB1-121D-0643-F194-59A67AF4FF62}"/>
              </a:ext>
            </a:extLst>
          </p:cNvPr>
          <p:cNvPicPr>
            <a:picLocks noChangeAspect="1"/>
          </p:cNvPicPr>
          <p:nvPr/>
        </p:nvPicPr>
        <p:blipFill>
          <a:blip r:embed="rId2"/>
          <a:stretch>
            <a:fillRect/>
          </a:stretch>
        </p:blipFill>
        <p:spPr>
          <a:xfrm>
            <a:off x="0" y="167951"/>
            <a:ext cx="12192000" cy="3878916"/>
          </a:xfrm>
          <a:prstGeom prst="rect">
            <a:avLst/>
          </a:prstGeom>
        </p:spPr>
      </p:pic>
      <p:pic>
        <p:nvPicPr>
          <p:cNvPr id="1028" name="Picture 4" descr="Microsoft Azure icon gets a Fluent Design makeover - Neowin">
            <a:extLst>
              <a:ext uri="{FF2B5EF4-FFF2-40B4-BE49-F238E27FC236}">
                <a16:creationId xmlns:a16="http://schemas.microsoft.com/office/drawing/2014/main" id="{C864C8DE-3D95-F782-4F00-0D5841EA9A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78916"/>
            <a:ext cx="12192000" cy="3510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710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A737F8-FFB9-C252-FDD4-44E45EC46C2B}"/>
              </a:ext>
            </a:extLst>
          </p:cNvPr>
          <p:cNvPicPr>
            <a:picLocks noChangeAspect="1"/>
          </p:cNvPicPr>
          <p:nvPr/>
        </p:nvPicPr>
        <p:blipFill>
          <a:blip r:embed="rId2"/>
          <a:stretch>
            <a:fillRect/>
          </a:stretch>
        </p:blipFill>
        <p:spPr>
          <a:xfrm>
            <a:off x="0" y="61746"/>
            <a:ext cx="12192000" cy="6734508"/>
          </a:xfrm>
          <a:prstGeom prst="rect">
            <a:avLst/>
          </a:prstGeom>
        </p:spPr>
      </p:pic>
    </p:spTree>
    <p:extLst>
      <p:ext uri="{BB962C8B-B14F-4D97-AF65-F5344CB8AC3E}">
        <p14:creationId xmlns:p14="http://schemas.microsoft.com/office/powerpoint/2010/main" val="2776229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5CDA1B-96E2-FA04-B52B-8196A7479A7E}"/>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679633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E8F994-1C6D-3A7B-17D6-2CDD21D5C341}"/>
              </a:ext>
            </a:extLst>
          </p:cNvPr>
          <p:cNvSpPr/>
          <p:nvPr/>
        </p:nvSpPr>
        <p:spPr>
          <a:xfrm>
            <a:off x="0" y="0"/>
            <a:ext cx="12192000" cy="6858000"/>
          </a:xfrm>
          <a:prstGeom prst="rect">
            <a:avLst/>
          </a:prstGeom>
          <a:solidFill>
            <a:schemeClr val="accent1">
              <a:lumMod val="60000"/>
              <a:lumOff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highlight>
                <a:srgbClr val="C0C0C0"/>
              </a:highlight>
            </a:endParaRPr>
          </a:p>
        </p:txBody>
      </p:sp>
      <p:pic>
        <p:nvPicPr>
          <p:cNvPr id="3" name="Picture 2">
            <a:extLst>
              <a:ext uri="{FF2B5EF4-FFF2-40B4-BE49-F238E27FC236}">
                <a16:creationId xmlns:a16="http://schemas.microsoft.com/office/drawing/2014/main" id="{F49152A3-65D1-314B-3A75-B485A3723C79}"/>
              </a:ext>
            </a:extLst>
          </p:cNvPr>
          <p:cNvPicPr>
            <a:picLocks noChangeAspect="1"/>
          </p:cNvPicPr>
          <p:nvPr/>
        </p:nvPicPr>
        <p:blipFill>
          <a:blip r:embed="rId2"/>
          <a:stretch>
            <a:fillRect/>
          </a:stretch>
        </p:blipFill>
        <p:spPr>
          <a:xfrm>
            <a:off x="2236135" y="1234250"/>
            <a:ext cx="7719729" cy="4389500"/>
          </a:xfrm>
          <a:prstGeom prst="rect">
            <a:avLst/>
          </a:prstGeom>
        </p:spPr>
      </p:pic>
      <p:pic>
        <p:nvPicPr>
          <p:cNvPr id="4" name="Picture 8" descr="Passing the AZ-900: Microsoft Azure Fundamentals — With no ...">
            <a:extLst>
              <a:ext uri="{FF2B5EF4-FFF2-40B4-BE49-F238E27FC236}">
                <a16:creationId xmlns:a16="http://schemas.microsoft.com/office/drawing/2014/main" id="{60F6DB89-5AD6-74AD-5F8D-F4DB616C2E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79494" y="0"/>
            <a:ext cx="1312506" cy="13995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Passing the AZ-900: Microsoft Azure Fundamentals — With no ...">
            <a:extLst>
              <a:ext uri="{FF2B5EF4-FFF2-40B4-BE49-F238E27FC236}">
                <a16:creationId xmlns:a16="http://schemas.microsoft.com/office/drawing/2014/main" id="{D2BA5887-351C-B667-D60F-9DD8A91F82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458408"/>
            <a:ext cx="1312506" cy="139959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Passing the AZ-900: Microsoft Azure Fundamentals — With no ...">
            <a:extLst>
              <a:ext uri="{FF2B5EF4-FFF2-40B4-BE49-F238E27FC236}">
                <a16:creationId xmlns:a16="http://schemas.microsoft.com/office/drawing/2014/main" id="{6C2CAF21-E65B-A622-63AA-EB5ED2AEA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12506" cy="13995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Passing the AZ-900: Microsoft Azure Fundamentals — With no ...">
            <a:extLst>
              <a:ext uri="{FF2B5EF4-FFF2-40B4-BE49-F238E27FC236}">
                <a16:creationId xmlns:a16="http://schemas.microsoft.com/office/drawing/2014/main" id="{97184F57-0E80-9615-62BC-81549C18A3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79494" y="5458408"/>
            <a:ext cx="1312506" cy="1399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338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BE02998-70C1-9759-255C-85E276D87B3C}"/>
              </a:ext>
            </a:extLst>
          </p:cNvPr>
          <p:cNvPicPr>
            <a:picLocks noChangeAspect="1"/>
          </p:cNvPicPr>
          <p:nvPr/>
        </p:nvPicPr>
        <p:blipFill>
          <a:blip r:embed="rId2"/>
          <a:stretch>
            <a:fillRect/>
          </a:stretch>
        </p:blipFill>
        <p:spPr>
          <a:xfrm>
            <a:off x="0" y="0"/>
            <a:ext cx="12192000" cy="3726503"/>
          </a:xfrm>
          <a:prstGeom prst="rect">
            <a:avLst/>
          </a:prstGeom>
        </p:spPr>
      </p:pic>
    </p:spTree>
    <p:extLst>
      <p:ext uri="{BB962C8B-B14F-4D97-AF65-F5344CB8AC3E}">
        <p14:creationId xmlns:p14="http://schemas.microsoft.com/office/powerpoint/2010/main" val="2088152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8C7D32-0099-36E4-4323-7F023E680185}"/>
              </a:ext>
            </a:extLst>
          </p:cNvPr>
          <p:cNvPicPr>
            <a:picLocks noChangeAspect="1"/>
          </p:cNvPicPr>
          <p:nvPr/>
        </p:nvPicPr>
        <p:blipFill>
          <a:blip r:embed="rId2"/>
          <a:stretch>
            <a:fillRect/>
          </a:stretch>
        </p:blipFill>
        <p:spPr>
          <a:xfrm>
            <a:off x="0" y="46929"/>
            <a:ext cx="12192000" cy="6764142"/>
          </a:xfrm>
          <a:prstGeom prst="rect">
            <a:avLst/>
          </a:prstGeom>
        </p:spPr>
      </p:pic>
    </p:spTree>
    <p:extLst>
      <p:ext uri="{BB962C8B-B14F-4D97-AF65-F5344CB8AC3E}">
        <p14:creationId xmlns:p14="http://schemas.microsoft.com/office/powerpoint/2010/main" val="31883934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262068-2173-5C62-2634-828F3D1AADAC}"/>
              </a:ext>
            </a:extLst>
          </p:cNvPr>
          <p:cNvPicPr>
            <a:picLocks noChangeAspect="1"/>
          </p:cNvPicPr>
          <p:nvPr/>
        </p:nvPicPr>
        <p:blipFill>
          <a:blip r:embed="rId2"/>
          <a:stretch>
            <a:fillRect/>
          </a:stretch>
        </p:blipFill>
        <p:spPr>
          <a:xfrm>
            <a:off x="0" y="34925"/>
            <a:ext cx="12192000" cy="6788150"/>
          </a:xfrm>
          <a:prstGeom prst="rect">
            <a:avLst/>
          </a:prstGeom>
        </p:spPr>
      </p:pic>
    </p:spTree>
    <p:extLst>
      <p:ext uri="{BB962C8B-B14F-4D97-AF65-F5344CB8AC3E}">
        <p14:creationId xmlns:p14="http://schemas.microsoft.com/office/powerpoint/2010/main" val="1977349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3FC3B1-92AC-BD6B-47A5-8376C0864374}"/>
              </a:ext>
            </a:extLst>
          </p:cNvPr>
          <p:cNvPicPr>
            <a:picLocks noChangeAspect="1"/>
          </p:cNvPicPr>
          <p:nvPr/>
        </p:nvPicPr>
        <p:blipFill>
          <a:blip r:embed="rId2"/>
          <a:stretch>
            <a:fillRect/>
          </a:stretch>
        </p:blipFill>
        <p:spPr>
          <a:xfrm>
            <a:off x="0" y="5175"/>
            <a:ext cx="12192000" cy="6847649"/>
          </a:xfrm>
          <a:prstGeom prst="rect">
            <a:avLst/>
          </a:prstGeom>
        </p:spPr>
      </p:pic>
    </p:spTree>
    <p:extLst>
      <p:ext uri="{BB962C8B-B14F-4D97-AF65-F5344CB8AC3E}">
        <p14:creationId xmlns:p14="http://schemas.microsoft.com/office/powerpoint/2010/main" val="98493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96C132-6DF5-AA74-7232-2DB0141B4A57}"/>
              </a:ext>
            </a:extLst>
          </p:cNvPr>
          <p:cNvSpPr txBox="1"/>
          <p:nvPr/>
        </p:nvSpPr>
        <p:spPr>
          <a:xfrm>
            <a:off x="149290" y="354192"/>
            <a:ext cx="8418544" cy="4438074"/>
          </a:xfrm>
          <a:prstGeom prst="rect">
            <a:avLst/>
          </a:prstGeom>
          <a:noFill/>
        </p:spPr>
        <p:txBody>
          <a:bodyPr wrap="square">
            <a:spAutoFit/>
          </a:bodyPr>
          <a:lstStyle/>
          <a:p>
            <a:pPr algn="l">
              <a:lnSpc>
                <a:spcPct val="200000"/>
              </a:lnSpc>
            </a:pPr>
            <a:r>
              <a:rPr lang="en-US" b="1" i="0" dirty="0">
                <a:solidFill>
                  <a:srgbClr val="161616"/>
                </a:solidFill>
                <a:effectLst/>
                <a:latin typeface="Segoe UI" panose="020B0502040204020203" pitchFamily="34" charset="0"/>
              </a:rPr>
              <a:t>Learning objectives</a:t>
            </a:r>
          </a:p>
          <a:p>
            <a:pPr algn="l">
              <a:lnSpc>
                <a:spcPct val="200000"/>
              </a:lnSpc>
            </a:pPr>
            <a:r>
              <a:rPr lang="en-US" b="0" i="0" dirty="0">
                <a:solidFill>
                  <a:srgbClr val="161616"/>
                </a:solidFill>
                <a:effectLst/>
                <a:latin typeface="Segoe UI" panose="020B0502040204020203" pitchFamily="34" charset="0"/>
              </a:rPr>
              <a:t>After completing this module, you’ll be able to:</a:t>
            </a:r>
          </a:p>
          <a:p>
            <a:pPr algn="l">
              <a:lnSpc>
                <a:spcPct val="200000"/>
              </a:lnSpc>
              <a:buFont typeface="Arial" panose="020B0604020202020204" pitchFamily="34" charset="0"/>
              <a:buChar char="•"/>
            </a:pPr>
            <a:r>
              <a:rPr lang="en-US" b="0" i="0" dirty="0">
                <a:solidFill>
                  <a:srgbClr val="161616"/>
                </a:solidFill>
                <a:effectLst/>
                <a:latin typeface="Segoe UI" panose="020B0502040204020203" pitchFamily="34" charset="0"/>
              </a:rPr>
              <a:t>Define cloud computing.</a:t>
            </a:r>
          </a:p>
          <a:p>
            <a:pPr algn="l">
              <a:lnSpc>
                <a:spcPct val="200000"/>
              </a:lnSpc>
              <a:buFont typeface="Arial" panose="020B0604020202020204" pitchFamily="34" charset="0"/>
              <a:buChar char="•"/>
            </a:pPr>
            <a:r>
              <a:rPr lang="en-US" b="0" i="0" dirty="0">
                <a:solidFill>
                  <a:srgbClr val="161616"/>
                </a:solidFill>
                <a:effectLst/>
                <a:latin typeface="Segoe UI" panose="020B0502040204020203" pitchFamily="34" charset="0"/>
              </a:rPr>
              <a:t>Describe the shared responsibility model.</a:t>
            </a:r>
          </a:p>
          <a:p>
            <a:pPr algn="l">
              <a:lnSpc>
                <a:spcPct val="200000"/>
              </a:lnSpc>
              <a:buFont typeface="Arial" panose="020B0604020202020204" pitchFamily="34" charset="0"/>
              <a:buChar char="•"/>
            </a:pPr>
            <a:r>
              <a:rPr lang="en-US" b="0" i="0" dirty="0">
                <a:solidFill>
                  <a:srgbClr val="161616"/>
                </a:solidFill>
                <a:effectLst/>
                <a:latin typeface="Segoe UI" panose="020B0502040204020203" pitchFamily="34" charset="0"/>
              </a:rPr>
              <a:t>Define cloud models, including public, private, and hybrid.</a:t>
            </a:r>
          </a:p>
          <a:p>
            <a:pPr algn="l">
              <a:lnSpc>
                <a:spcPct val="200000"/>
              </a:lnSpc>
              <a:buFont typeface="Arial" panose="020B0604020202020204" pitchFamily="34" charset="0"/>
              <a:buChar char="•"/>
            </a:pPr>
            <a:r>
              <a:rPr lang="en-US" b="0" i="0" dirty="0">
                <a:solidFill>
                  <a:srgbClr val="161616"/>
                </a:solidFill>
                <a:effectLst/>
                <a:latin typeface="Segoe UI" panose="020B0502040204020203" pitchFamily="34" charset="0"/>
              </a:rPr>
              <a:t>Identify appropriate use cases for each cloud model.</a:t>
            </a:r>
          </a:p>
          <a:p>
            <a:pPr algn="l">
              <a:lnSpc>
                <a:spcPct val="200000"/>
              </a:lnSpc>
              <a:buFont typeface="Arial" panose="020B0604020202020204" pitchFamily="34" charset="0"/>
              <a:buChar char="•"/>
            </a:pPr>
            <a:r>
              <a:rPr lang="en-US" b="0" i="0" dirty="0">
                <a:solidFill>
                  <a:srgbClr val="161616"/>
                </a:solidFill>
                <a:effectLst/>
                <a:latin typeface="Segoe UI" panose="020B0502040204020203" pitchFamily="34" charset="0"/>
              </a:rPr>
              <a:t>Describe the consumption-based model.</a:t>
            </a:r>
          </a:p>
          <a:p>
            <a:pPr algn="l">
              <a:lnSpc>
                <a:spcPct val="200000"/>
              </a:lnSpc>
              <a:buFont typeface="Arial" panose="020B0604020202020204" pitchFamily="34" charset="0"/>
              <a:buChar char="•"/>
            </a:pPr>
            <a:r>
              <a:rPr lang="en-US" b="0" i="0" dirty="0">
                <a:solidFill>
                  <a:srgbClr val="161616"/>
                </a:solidFill>
                <a:effectLst/>
                <a:latin typeface="Segoe UI" panose="020B0502040204020203" pitchFamily="34" charset="0"/>
              </a:rPr>
              <a:t>Compare cloud pricing models.</a:t>
            </a:r>
          </a:p>
        </p:txBody>
      </p:sp>
    </p:spTree>
    <p:extLst>
      <p:ext uri="{BB962C8B-B14F-4D97-AF65-F5344CB8AC3E}">
        <p14:creationId xmlns:p14="http://schemas.microsoft.com/office/powerpoint/2010/main" val="225538406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D41EE1A-A200-AF9E-FFFF-CF1E171F3DF4}"/>
              </a:ext>
            </a:extLst>
          </p:cNvPr>
          <p:cNvSpPr txBox="1"/>
          <p:nvPr/>
        </p:nvSpPr>
        <p:spPr>
          <a:xfrm>
            <a:off x="314908" y="379836"/>
            <a:ext cx="6097554" cy="369332"/>
          </a:xfrm>
          <a:prstGeom prst="rect">
            <a:avLst/>
          </a:prstGeom>
          <a:noFill/>
        </p:spPr>
        <p:txBody>
          <a:bodyPr wrap="square">
            <a:spAutoFit/>
          </a:bodyPr>
          <a:lstStyle/>
          <a:p>
            <a:pPr algn="l"/>
            <a:r>
              <a:rPr lang="en-US" b="1" i="0" dirty="0">
                <a:solidFill>
                  <a:srgbClr val="161616"/>
                </a:solidFill>
                <a:effectLst/>
                <a:latin typeface="Segoe UI" panose="020B0502040204020203" pitchFamily="34" charset="0"/>
              </a:rPr>
              <a:t>Describe the shared responsibility model</a:t>
            </a:r>
          </a:p>
        </p:txBody>
      </p:sp>
      <p:pic>
        <p:nvPicPr>
          <p:cNvPr id="5" name="Picture 4">
            <a:extLst>
              <a:ext uri="{FF2B5EF4-FFF2-40B4-BE49-F238E27FC236}">
                <a16:creationId xmlns:a16="http://schemas.microsoft.com/office/drawing/2014/main" id="{322D4EBC-44F6-5A99-9AEF-A73C07F55117}"/>
              </a:ext>
            </a:extLst>
          </p:cNvPr>
          <p:cNvPicPr>
            <a:picLocks noChangeAspect="1"/>
          </p:cNvPicPr>
          <p:nvPr/>
        </p:nvPicPr>
        <p:blipFill>
          <a:blip r:embed="rId2"/>
          <a:stretch>
            <a:fillRect/>
          </a:stretch>
        </p:blipFill>
        <p:spPr>
          <a:xfrm>
            <a:off x="73252" y="970704"/>
            <a:ext cx="11991230" cy="5775329"/>
          </a:xfrm>
          <a:prstGeom prst="rect">
            <a:avLst/>
          </a:prstGeom>
        </p:spPr>
      </p:pic>
    </p:spTree>
    <p:extLst>
      <p:ext uri="{BB962C8B-B14F-4D97-AF65-F5344CB8AC3E}">
        <p14:creationId xmlns:p14="http://schemas.microsoft.com/office/powerpoint/2010/main" val="936741259"/>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25CBB4-7DDD-97C5-7637-1BC0957662D6}"/>
              </a:ext>
            </a:extLst>
          </p:cNvPr>
          <p:cNvSpPr txBox="1"/>
          <p:nvPr/>
        </p:nvSpPr>
        <p:spPr>
          <a:xfrm>
            <a:off x="249594" y="292404"/>
            <a:ext cx="7858708" cy="6273192"/>
          </a:xfrm>
          <a:prstGeom prst="rect">
            <a:avLst/>
          </a:prstGeom>
          <a:noFill/>
        </p:spPr>
        <p:txBody>
          <a:bodyPr wrap="square">
            <a:spAutoFit/>
          </a:bodyPr>
          <a:lstStyle/>
          <a:p>
            <a:pPr algn="l">
              <a:lnSpc>
                <a:spcPct val="150000"/>
              </a:lnSpc>
            </a:pPr>
            <a:r>
              <a:rPr lang="en-US" sz="2000" b="1" i="0" dirty="0">
                <a:solidFill>
                  <a:schemeClr val="accent2">
                    <a:lumMod val="75000"/>
                  </a:schemeClr>
                </a:solidFill>
                <a:effectLst/>
                <a:latin typeface="Segoe UI" panose="020B0502040204020203" pitchFamily="34" charset="0"/>
              </a:rPr>
              <a:t>You’ll always be responsible for:</a:t>
            </a:r>
          </a:p>
          <a:p>
            <a:pPr algn="l">
              <a:lnSpc>
                <a:spcPct val="150000"/>
              </a:lnSpc>
              <a:buFont typeface="Arial" panose="020B0604020202020204" pitchFamily="34" charset="0"/>
              <a:buChar char="•"/>
            </a:pPr>
            <a:r>
              <a:rPr lang="en-US" b="0" i="0" dirty="0">
                <a:solidFill>
                  <a:srgbClr val="161616"/>
                </a:solidFill>
                <a:effectLst/>
                <a:latin typeface="Segoe UI" panose="020B0502040204020203" pitchFamily="34" charset="0"/>
              </a:rPr>
              <a:t>The information and data stored in the cloud</a:t>
            </a:r>
          </a:p>
          <a:p>
            <a:pPr algn="l">
              <a:lnSpc>
                <a:spcPct val="150000"/>
              </a:lnSpc>
              <a:buFont typeface="Arial" panose="020B0604020202020204" pitchFamily="34" charset="0"/>
              <a:buChar char="•"/>
            </a:pPr>
            <a:r>
              <a:rPr lang="en-US" b="0" i="0" dirty="0">
                <a:solidFill>
                  <a:srgbClr val="161616"/>
                </a:solidFill>
                <a:effectLst/>
                <a:latin typeface="Segoe UI" panose="020B0502040204020203" pitchFamily="34" charset="0"/>
              </a:rPr>
              <a:t>Devices that are allowed to connect to your cloud (cell phones, computers, and so on)</a:t>
            </a:r>
          </a:p>
          <a:p>
            <a:pPr algn="l">
              <a:lnSpc>
                <a:spcPct val="150000"/>
              </a:lnSpc>
              <a:buFont typeface="Arial" panose="020B0604020202020204" pitchFamily="34" charset="0"/>
              <a:buChar char="•"/>
            </a:pPr>
            <a:r>
              <a:rPr lang="en-US" b="0" i="0" dirty="0">
                <a:solidFill>
                  <a:srgbClr val="161616"/>
                </a:solidFill>
                <a:effectLst/>
                <a:latin typeface="Segoe UI" panose="020B0502040204020203" pitchFamily="34" charset="0"/>
              </a:rPr>
              <a:t>The accounts and identities of the people, services, and devices within your organization</a:t>
            </a:r>
          </a:p>
          <a:p>
            <a:pPr algn="l">
              <a:lnSpc>
                <a:spcPct val="150000"/>
              </a:lnSpc>
            </a:pPr>
            <a:r>
              <a:rPr lang="en-US" b="1" i="0" dirty="0">
                <a:solidFill>
                  <a:schemeClr val="accent2">
                    <a:lumMod val="75000"/>
                  </a:schemeClr>
                </a:solidFill>
                <a:effectLst/>
                <a:latin typeface="Segoe UI" panose="020B0502040204020203" pitchFamily="34" charset="0"/>
              </a:rPr>
              <a:t>The cloud provider is always responsible for:</a:t>
            </a:r>
          </a:p>
          <a:p>
            <a:pPr algn="l">
              <a:lnSpc>
                <a:spcPct val="150000"/>
              </a:lnSpc>
              <a:buFont typeface="Arial" panose="020B0604020202020204" pitchFamily="34" charset="0"/>
              <a:buChar char="•"/>
            </a:pPr>
            <a:r>
              <a:rPr lang="en-US" b="0" i="0" dirty="0">
                <a:solidFill>
                  <a:srgbClr val="161616"/>
                </a:solidFill>
                <a:effectLst/>
                <a:latin typeface="Segoe UI" panose="020B0502040204020203" pitchFamily="34" charset="0"/>
              </a:rPr>
              <a:t>The physical datacenter</a:t>
            </a:r>
          </a:p>
          <a:p>
            <a:pPr algn="l">
              <a:lnSpc>
                <a:spcPct val="150000"/>
              </a:lnSpc>
              <a:buFont typeface="Arial" panose="020B0604020202020204" pitchFamily="34" charset="0"/>
              <a:buChar char="•"/>
            </a:pPr>
            <a:r>
              <a:rPr lang="en-US" b="0" i="0" dirty="0">
                <a:solidFill>
                  <a:srgbClr val="161616"/>
                </a:solidFill>
                <a:effectLst/>
                <a:latin typeface="Segoe UI" panose="020B0502040204020203" pitchFamily="34" charset="0"/>
              </a:rPr>
              <a:t>The physical network</a:t>
            </a:r>
          </a:p>
          <a:p>
            <a:pPr algn="l">
              <a:lnSpc>
                <a:spcPct val="150000"/>
              </a:lnSpc>
              <a:buFont typeface="Arial" panose="020B0604020202020204" pitchFamily="34" charset="0"/>
              <a:buChar char="•"/>
            </a:pPr>
            <a:r>
              <a:rPr lang="en-US" b="0" i="0" dirty="0">
                <a:solidFill>
                  <a:srgbClr val="161616"/>
                </a:solidFill>
                <a:effectLst/>
                <a:latin typeface="Segoe UI" panose="020B0502040204020203" pitchFamily="34" charset="0"/>
              </a:rPr>
              <a:t>The physical hosts</a:t>
            </a:r>
          </a:p>
          <a:p>
            <a:pPr algn="l">
              <a:lnSpc>
                <a:spcPct val="150000"/>
              </a:lnSpc>
            </a:pPr>
            <a:r>
              <a:rPr lang="en-US" b="1" i="0" dirty="0">
                <a:solidFill>
                  <a:schemeClr val="accent2">
                    <a:lumMod val="75000"/>
                  </a:schemeClr>
                </a:solidFill>
                <a:effectLst/>
                <a:latin typeface="Segoe UI" panose="020B0502040204020203" pitchFamily="34" charset="0"/>
              </a:rPr>
              <a:t>Your service model will determine responsibility for things like</a:t>
            </a:r>
            <a:r>
              <a:rPr lang="en-US" b="0" i="0" dirty="0">
                <a:solidFill>
                  <a:srgbClr val="161616"/>
                </a:solidFill>
                <a:effectLst/>
                <a:latin typeface="Segoe UI" panose="020B0502040204020203" pitchFamily="34" charset="0"/>
              </a:rPr>
              <a:t>:</a:t>
            </a:r>
          </a:p>
          <a:p>
            <a:pPr algn="l">
              <a:lnSpc>
                <a:spcPct val="150000"/>
              </a:lnSpc>
              <a:buFont typeface="Arial" panose="020B0604020202020204" pitchFamily="34" charset="0"/>
              <a:buChar char="•"/>
            </a:pPr>
            <a:r>
              <a:rPr lang="en-US" b="0" i="0" dirty="0">
                <a:solidFill>
                  <a:srgbClr val="161616"/>
                </a:solidFill>
                <a:effectLst/>
                <a:latin typeface="Segoe UI" panose="020B0502040204020203" pitchFamily="34" charset="0"/>
              </a:rPr>
              <a:t>Operating systems</a:t>
            </a:r>
          </a:p>
          <a:p>
            <a:pPr algn="l">
              <a:lnSpc>
                <a:spcPct val="150000"/>
              </a:lnSpc>
              <a:buFont typeface="Arial" panose="020B0604020202020204" pitchFamily="34" charset="0"/>
              <a:buChar char="•"/>
            </a:pPr>
            <a:r>
              <a:rPr lang="en-US" b="0" i="0" dirty="0">
                <a:solidFill>
                  <a:srgbClr val="161616"/>
                </a:solidFill>
                <a:effectLst/>
                <a:latin typeface="Segoe UI" panose="020B0502040204020203" pitchFamily="34" charset="0"/>
              </a:rPr>
              <a:t>Network controls</a:t>
            </a:r>
          </a:p>
          <a:p>
            <a:pPr algn="l">
              <a:lnSpc>
                <a:spcPct val="150000"/>
              </a:lnSpc>
              <a:buFont typeface="Arial" panose="020B0604020202020204" pitchFamily="34" charset="0"/>
              <a:buChar char="•"/>
            </a:pPr>
            <a:r>
              <a:rPr lang="en-US" b="0" i="0" dirty="0">
                <a:solidFill>
                  <a:srgbClr val="161616"/>
                </a:solidFill>
                <a:effectLst/>
                <a:latin typeface="Segoe UI" panose="020B0502040204020203" pitchFamily="34" charset="0"/>
              </a:rPr>
              <a:t>Applications</a:t>
            </a:r>
          </a:p>
          <a:p>
            <a:pPr algn="l">
              <a:lnSpc>
                <a:spcPct val="150000"/>
              </a:lnSpc>
              <a:buFont typeface="Arial" panose="020B0604020202020204" pitchFamily="34" charset="0"/>
              <a:buChar char="•"/>
            </a:pPr>
            <a:r>
              <a:rPr lang="en-US" b="0" i="0" dirty="0">
                <a:solidFill>
                  <a:srgbClr val="161616"/>
                </a:solidFill>
                <a:effectLst/>
                <a:latin typeface="Segoe UI" panose="020B0502040204020203" pitchFamily="34" charset="0"/>
              </a:rPr>
              <a:t>Identity and infrastructure</a:t>
            </a:r>
          </a:p>
        </p:txBody>
      </p:sp>
    </p:spTree>
    <p:extLst>
      <p:ext uri="{BB962C8B-B14F-4D97-AF65-F5344CB8AC3E}">
        <p14:creationId xmlns:p14="http://schemas.microsoft.com/office/powerpoint/2010/main" val="124941883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E268FE-3F5E-88FE-A632-2DD03886CDA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46086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D75A4D-DE55-A9A2-25F8-FEE6F1B7612C}"/>
              </a:ext>
            </a:extLst>
          </p:cNvPr>
          <p:cNvSpPr txBox="1"/>
          <p:nvPr/>
        </p:nvSpPr>
        <p:spPr>
          <a:xfrm>
            <a:off x="100303" y="268757"/>
            <a:ext cx="12010831" cy="1709507"/>
          </a:xfrm>
          <a:prstGeom prst="rect">
            <a:avLst/>
          </a:prstGeom>
          <a:noFill/>
        </p:spPr>
        <p:txBody>
          <a:bodyPr wrap="square">
            <a:spAutoFit/>
          </a:bodyPr>
          <a:lstStyle/>
          <a:p>
            <a:pPr>
              <a:lnSpc>
                <a:spcPct val="150000"/>
              </a:lnSpc>
            </a:pPr>
            <a:r>
              <a:rPr lang="en-US" b="0" i="0" dirty="0">
                <a:solidFill>
                  <a:srgbClr val="161616"/>
                </a:solidFill>
                <a:effectLst/>
                <a:latin typeface="Segoe UI" panose="020B0502040204020203" pitchFamily="34" charset="0"/>
              </a:rPr>
              <a:t>Start with a traditional corporate datacenter. The company is responsible for maintaining the physical space, ensuring security, and maintaining or replacing the servers if anything happens. The IT department is responsible for maintaining all the infrastructure and software needed to keep the datacenter up and running. They’re also likely to be responsible for keeping all systems patched and on the correct version.</a:t>
            </a:r>
            <a:endParaRPr lang="en-IN" dirty="0"/>
          </a:p>
        </p:txBody>
      </p:sp>
      <p:sp>
        <p:nvSpPr>
          <p:cNvPr id="7" name="TextBox 6">
            <a:extLst>
              <a:ext uri="{FF2B5EF4-FFF2-40B4-BE49-F238E27FC236}">
                <a16:creationId xmlns:a16="http://schemas.microsoft.com/office/drawing/2014/main" id="{0F815680-A310-1271-4016-F44CA978135C}"/>
              </a:ext>
            </a:extLst>
          </p:cNvPr>
          <p:cNvSpPr txBox="1"/>
          <p:nvPr/>
        </p:nvSpPr>
        <p:spPr>
          <a:xfrm>
            <a:off x="100303" y="2413338"/>
            <a:ext cx="12091697" cy="1294009"/>
          </a:xfrm>
          <a:prstGeom prst="rect">
            <a:avLst/>
          </a:prstGeom>
          <a:noFill/>
        </p:spPr>
        <p:txBody>
          <a:bodyPr wrap="square">
            <a:spAutoFit/>
          </a:bodyPr>
          <a:lstStyle/>
          <a:p>
            <a:pPr>
              <a:lnSpc>
                <a:spcPct val="150000"/>
              </a:lnSpc>
            </a:pPr>
            <a:r>
              <a:rPr lang="en-US" b="0" i="0" dirty="0">
                <a:solidFill>
                  <a:srgbClr val="161616"/>
                </a:solidFill>
                <a:effectLst/>
                <a:latin typeface="Segoe UI" panose="020B0502040204020203" pitchFamily="34" charset="0"/>
              </a:rPr>
              <a:t>With the shared responsibility model, these responsibilities get shared between the cloud provider and the consumer. Physical security, power, cooling, and network connectivity are the responsibility of the cloud provider. The consumer isn’t collocated with the datacenter, so it wouldn’t make sense for the consumer to have any of those responsibilities.</a:t>
            </a:r>
            <a:endParaRPr lang="en-IN" dirty="0"/>
          </a:p>
        </p:txBody>
      </p:sp>
      <p:sp>
        <p:nvSpPr>
          <p:cNvPr id="9" name="TextBox 8">
            <a:extLst>
              <a:ext uri="{FF2B5EF4-FFF2-40B4-BE49-F238E27FC236}">
                <a16:creationId xmlns:a16="http://schemas.microsoft.com/office/drawing/2014/main" id="{5A5225DA-3E5C-A08B-1636-57BF301F2355}"/>
              </a:ext>
            </a:extLst>
          </p:cNvPr>
          <p:cNvSpPr txBox="1"/>
          <p:nvPr/>
        </p:nvSpPr>
        <p:spPr>
          <a:xfrm>
            <a:off x="48596" y="4142421"/>
            <a:ext cx="12143403" cy="1294009"/>
          </a:xfrm>
          <a:prstGeom prst="rect">
            <a:avLst/>
          </a:prstGeom>
          <a:noFill/>
        </p:spPr>
        <p:txBody>
          <a:bodyPr wrap="square">
            <a:spAutoFit/>
          </a:bodyPr>
          <a:lstStyle/>
          <a:p>
            <a:pPr>
              <a:lnSpc>
                <a:spcPct val="150000"/>
              </a:lnSpc>
            </a:pPr>
            <a:r>
              <a:rPr lang="en-US" b="0" i="0" dirty="0">
                <a:solidFill>
                  <a:srgbClr val="161616"/>
                </a:solidFill>
                <a:effectLst/>
                <a:latin typeface="Segoe UI" panose="020B0502040204020203" pitchFamily="34" charset="0"/>
              </a:rPr>
              <a:t>At the same time, the consumer is responsible for the data and information stored in the cloud. (You wouldn’t want the cloud provider to be able to read your information.) The consumer is also responsible for access security, meaning you only give access to those who need it.</a:t>
            </a:r>
            <a:endParaRPr lang="en-IN" dirty="0"/>
          </a:p>
        </p:txBody>
      </p:sp>
    </p:spTree>
    <p:extLst>
      <p:ext uri="{BB962C8B-B14F-4D97-AF65-F5344CB8AC3E}">
        <p14:creationId xmlns:p14="http://schemas.microsoft.com/office/powerpoint/2010/main" val="3358836301"/>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2E3479-41D4-092D-9DAB-7DE9B11C9FC2}"/>
              </a:ext>
            </a:extLst>
          </p:cNvPr>
          <p:cNvSpPr txBox="1"/>
          <p:nvPr/>
        </p:nvSpPr>
        <p:spPr>
          <a:xfrm>
            <a:off x="149290" y="197346"/>
            <a:ext cx="11952514" cy="6688691"/>
          </a:xfrm>
          <a:prstGeom prst="rect">
            <a:avLst/>
          </a:prstGeom>
          <a:noFill/>
        </p:spPr>
        <p:txBody>
          <a:bodyPr wrap="square">
            <a:spAutoFit/>
          </a:bodyPr>
          <a:lstStyle/>
          <a:p>
            <a:pPr algn="l">
              <a:lnSpc>
                <a:spcPct val="150000"/>
              </a:lnSpc>
            </a:pPr>
            <a:r>
              <a:rPr lang="en-US" b="1" i="0" dirty="0">
                <a:solidFill>
                  <a:schemeClr val="accent2">
                    <a:lumMod val="75000"/>
                  </a:schemeClr>
                </a:solidFill>
                <a:effectLst/>
                <a:latin typeface="Segoe UI" panose="020B0502040204020203" pitchFamily="34" charset="0"/>
              </a:rPr>
              <a:t>Multi-cloud</a:t>
            </a:r>
          </a:p>
          <a:p>
            <a:pPr algn="l">
              <a:lnSpc>
                <a:spcPct val="150000"/>
              </a:lnSpc>
            </a:pPr>
            <a:r>
              <a:rPr lang="en-US" b="0" i="0" dirty="0">
                <a:solidFill>
                  <a:srgbClr val="161616"/>
                </a:solidFill>
                <a:effectLst/>
                <a:latin typeface="Segoe UI" panose="020B0502040204020203" pitchFamily="34" charset="0"/>
              </a:rPr>
              <a:t>A fourth, and increasingly likely scenario is a multi-cloud scenario. In a multi-cloud scenario, you use multiple public cloud providers. Maybe you use different features from different cloud providers. Or maybe you started your cloud journey with one provider and are in the process of migrating to a different provider. Regardless, in a multi-cloud environment you deal with two (or more) public cloud providers and manage resources and security in both environments.</a:t>
            </a:r>
          </a:p>
          <a:p>
            <a:pPr algn="l">
              <a:lnSpc>
                <a:spcPct val="150000"/>
              </a:lnSpc>
            </a:pPr>
            <a:endParaRPr lang="en-US" b="0" i="0" dirty="0">
              <a:solidFill>
                <a:srgbClr val="161616"/>
              </a:solidFill>
              <a:effectLst/>
              <a:latin typeface="Segoe UI" panose="020B0502040204020203" pitchFamily="34" charset="0"/>
            </a:endParaRPr>
          </a:p>
          <a:p>
            <a:pPr algn="l">
              <a:lnSpc>
                <a:spcPct val="150000"/>
              </a:lnSpc>
            </a:pPr>
            <a:r>
              <a:rPr lang="en-US" b="1" i="0" dirty="0">
                <a:solidFill>
                  <a:schemeClr val="accent2">
                    <a:lumMod val="75000"/>
                  </a:schemeClr>
                </a:solidFill>
                <a:effectLst/>
                <a:latin typeface="Segoe UI" panose="020B0502040204020203" pitchFamily="34" charset="0"/>
              </a:rPr>
              <a:t>Azure Arc</a:t>
            </a:r>
          </a:p>
          <a:p>
            <a:pPr algn="l">
              <a:lnSpc>
                <a:spcPct val="150000"/>
              </a:lnSpc>
            </a:pPr>
            <a:r>
              <a:rPr lang="en-US" b="0" i="0" dirty="0">
                <a:solidFill>
                  <a:srgbClr val="161616"/>
                </a:solidFill>
                <a:effectLst/>
                <a:latin typeface="Segoe UI" panose="020B0502040204020203" pitchFamily="34" charset="0"/>
              </a:rPr>
              <a:t>Azure Arc is a set of technologies that helps manage your cloud environment. Azure Arc can help manage your cloud environment, whether it's a public cloud solely on Azure, a private cloud in your datacenter, a hybrid configuration, or even a multi-cloud environment running on multiple cloud providers at once.</a:t>
            </a:r>
          </a:p>
          <a:p>
            <a:pPr algn="l">
              <a:lnSpc>
                <a:spcPct val="150000"/>
              </a:lnSpc>
            </a:pPr>
            <a:endParaRPr lang="en-US" b="0" i="0" dirty="0">
              <a:solidFill>
                <a:srgbClr val="161616"/>
              </a:solidFill>
              <a:effectLst/>
              <a:latin typeface="Segoe UI" panose="020B0502040204020203" pitchFamily="34" charset="0"/>
            </a:endParaRPr>
          </a:p>
          <a:p>
            <a:pPr algn="l">
              <a:lnSpc>
                <a:spcPct val="150000"/>
              </a:lnSpc>
            </a:pPr>
            <a:r>
              <a:rPr lang="en-US" b="1" i="0" dirty="0">
                <a:solidFill>
                  <a:schemeClr val="accent2">
                    <a:lumMod val="75000"/>
                  </a:schemeClr>
                </a:solidFill>
                <a:effectLst/>
                <a:latin typeface="Segoe UI" panose="020B0502040204020203" pitchFamily="34" charset="0"/>
              </a:rPr>
              <a:t>Azure VMware Solution</a:t>
            </a:r>
          </a:p>
          <a:p>
            <a:pPr algn="l">
              <a:lnSpc>
                <a:spcPct val="150000"/>
              </a:lnSpc>
            </a:pPr>
            <a:r>
              <a:rPr lang="en-US" b="0" i="0" dirty="0">
                <a:solidFill>
                  <a:srgbClr val="161616"/>
                </a:solidFill>
                <a:effectLst/>
                <a:latin typeface="Segoe UI" panose="020B0502040204020203" pitchFamily="34" charset="0"/>
              </a:rPr>
              <a:t>What if you’re already established with VMware in a private cloud environment but want to migrate to a public or hybrid cloud? Azure VMware Solution lets you run your VMware workloads in Azure with seamless integration and scalability.</a:t>
            </a:r>
          </a:p>
        </p:txBody>
      </p:sp>
    </p:spTree>
    <p:extLst>
      <p:ext uri="{BB962C8B-B14F-4D97-AF65-F5344CB8AC3E}">
        <p14:creationId xmlns:p14="http://schemas.microsoft.com/office/powerpoint/2010/main" val="2669958128"/>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DD786DE-F4FD-A3FB-0C2A-5672E6F2721C}"/>
              </a:ext>
            </a:extLst>
          </p:cNvPr>
          <p:cNvSpPr txBox="1"/>
          <p:nvPr/>
        </p:nvSpPr>
        <p:spPr>
          <a:xfrm>
            <a:off x="342900" y="537311"/>
            <a:ext cx="10965802" cy="5831725"/>
          </a:xfrm>
          <a:prstGeom prst="rect">
            <a:avLst/>
          </a:prstGeom>
          <a:noFill/>
        </p:spPr>
        <p:txBody>
          <a:bodyPr wrap="square">
            <a:spAutoFit/>
          </a:bodyPr>
          <a:lstStyle/>
          <a:p>
            <a:pPr algn="l"/>
            <a:r>
              <a:rPr lang="en-IN" b="1" i="0" dirty="0">
                <a:solidFill>
                  <a:schemeClr val="accent2">
                    <a:lumMod val="75000"/>
                  </a:schemeClr>
                </a:solidFill>
                <a:effectLst/>
                <a:latin typeface="Segoe UI" panose="020B0502040204020203" pitchFamily="34" charset="0"/>
              </a:rPr>
              <a:t>Learning objectives</a:t>
            </a:r>
          </a:p>
          <a:p>
            <a:pPr algn="l">
              <a:lnSpc>
                <a:spcPct val="200000"/>
              </a:lnSpc>
            </a:pPr>
            <a:r>
              <a:rPr lang="en-IN" b="0" i="0" dirty="0">
                <a:solidFill>
                  <a:srgbClr val="161616"/>
                </a:solidFill>
                <a:effectLst/>
                <a:latin typeface="Segoe UI" panose="020B0502040204020203" pitchFamily="34" charset="0"/>
              </a:rPr>
              <a:t>After completing this module, you’ll be able to:</a:t>
            </a:r>
          </a:p>
          <a:p>
            <a:pPr algn="l">
              <a:lnSpc>
                <a:spcPct val="200000"/>
              </a:lnSpc>
              <a:buFont typeface="Arial" panose="020B0604020202020204" pitchFamily="34" charset="0"/>
              <a:buChar char="•"/>
            </a:pPr>
            <a:r>
              <a:rPr lang="en-IN" b="0" i="0" dirty="0">
                <a:solidFill>
                  <a:srgbClr val="161616"/>
                </a:solidFill>
                <a:effectLst/>
                <a:latin typeface="Segoe UI" panose="020B0502040204020203" pitchFamily="34" charset="0"/>
              </a:rPr>
              <a:t>Describe Azure regions, region pairs, and sovereign regions.</a:t>
            </a:r>
          </a:p>
          <a:p>
            <a:pPr algn="l">
              <a:lnSpc>
                <a:spcPct val="200000"/>
              </a:lnSpc>
              <a:buFont typeface="Arial" panose="020B0604020202020204" pitchFamily="34" charset="0"/>
              <a:buChar char="•"/>
            </a:pPr>
            <a:r>
              <a:rPr lang="en-IN" b="0" i="0" dirty="0">
                <a:solidFill>
                  <a:srgbClr val="161616"/>
                </a:solidFill>
                <a:effectLst/>
                <a:latin typeface="Segoe UI" panose="020B0502040204020203" pitchFamily="34" charset="0"/>
              </a:rPr>
              <a:t>Describe Availability Zones.</a:t>
            </a:r>
          </a:p>
          <a:p>
            <a:pPr algn="l">
              <a:lnSpc>
                <a:spcPct val="200000"/>
              </a:lnSpc>
              <a:buFont typeface="Arial" panose="020B0604020202020204" pitchFamily="34" charset="0"/>
              <a:buChar char="•"/>
            </a:pPr>
            <a:r>
              <a:rPr lang="en-IN" b="0" i="0" dirty="0">
                <a:solidFill>
                  <a:srgbClr val="161616"/>
                </a:solidFill>
                <a:effectLst/>
                <a:latin typeface="Segoe UI" panose="020B0502040204020203" pitchFamily="34" charset="0"/>
              </a:rPr>
              <a:t>Describe Azure </a:t>
            </a:r>
            <a:r>
              <a:rPr lang="en-IN" b="0" i="0" dirty="0" err="1">
                <a:solidFill>
                  <a:srgbClr val="161616"/>
                </a:solidFill>
                <a:effectLst/>
                <a:latin typeface="Segoe UI" panose="020B0502040204020203" pitchFamily="34" charset="0"/>
              </a:rPr>
              <a:t>datacenters</a:t>
            </a:r>
            <a:r>
              <a:rPr lang="en-IN" b="0" i="0" dirty="0">
                <a:solidFill>
                  <a:srgbClr val="161616"/>
                </a:solidFill>
                <a:effectLst/>
                <a:latin typeface="Segoe UI" panose="020B0502040204020203" pitchFamily="34" charset="0"/>
              </a:rPr>
              <a:t>.</a:t>
            </a:r>
          </a:p>
          <a:p>
            <a:pPr algn="l">
              <a:lnSpc>
                <a:spcPct val="200000"/>
              </a:lnSpc>
              <a:buFont typeface="Arial" panose="020B0604020202020204" pitchFamily="34" charset="0"/>
              <a:buChar char="•"/>
            </a:pPr>
            <a:r>
              <a:rPr lang="en-IN" b="0" i="0" dirty="0">
                <a:solidFill>
                  <a:srgbClr val="161616"/>
                </a:solidFill>
                <a:effectLst/>
                <a:latin typeface="Segoe UI" panose="020B0502040204020203" pitchFamily="34" charset="0"/>
              </a:rPr>
              <a:t>Describe Azure resources and Resource Groups.</a:t>
            </a:r>
          </a:p>
          <a:p>
            <a:pPr algn="l">
              <a:lnSpc>
                <a:spcPct val="200000"/>
              </a:lnSpc>
              <a:buFont typeface="Arial" panose="020B0604020202020204" pitchFamily="34" charset="0"/>
              <a:buChar char="•"/>
            </a:pPr>
            <a:r>
              <a:rPr lang="en-IN" b="0" i="0" dirty="0">
                <a:solidFill>
                  <a:srgbClr val="161616"/>
                </a:solidFill>
                <a:effectLst/>
                <a:latin typeface="Segoe UI" panose="020B0502040204020203" pitchFamily="34" charset="0"/>
              </a:rPr>
              <a:t>Describe subscriptions.</a:t>
            </a:r>
          </a:p>
          <a:p>
            <a:pPr algn="l">
              <a:lnSpc>
                <a:spcPct val="200000"/>
              </a:lnSpc>
              <a:buFont typeface="Arial" panose="020B0604020202020204" pitchFamily="34" charset="0"/>
              <a:buChar char="•"/>
            </a:pPr>
            <a:r>
              <a:rPr lang="en-IN" b="0" i="0" dirty="0">
                <a:solidFill>
                  <a:srgbClr val="161616"/>
                </a:solidFill>
                <a:effectLst/>
                <a:latin typeface="Segoe UI" panose="020B0502040204020203" pitchFamily="34" charset="0"/>
              </a:rPr>
              <a:t>Describe management groups.</a:t>
            </a:r>
          </a:p>
          <a:p>
            <a:pPr algn="l">
              <a:lnSpc>
                <a:spcPct val="200000"/>
              </a:lnSpc>
              <a:buFont typeface="Arial" panose="020B0604020202020204" pitchFamily="34" charset="0"/>
              <a:buChar char="•"/>
            </a:pPr>
            <a:r>
              <a:rPr lang="en-IN" b="0" i="0" dirty="0">
                <a:solidFill>
                  <a:srgbClr val="161616"/>
                </a:solidFill>
                <a:effectLst/>
                <a:latin typeface="Segoe UI" panose="020B0502040204020203" pitchFamily="34" charset="0"/>
              </a:rPr>
              <a:t>Describe the hierarchy of resource groups, subscriptions, and management groups.</a:t>
            </a:r>
          </a:p>
          <a:p>
            <a:pPr>
              <a:lnSpc>
                <a:spcPct val="200000"/>
              </a:lnSpc>
            </a:pPr>
            <a:br>
              <a:rPr lang="en-IN" b="0" i="0" dirty="0">
                <a:solidFill>
                  <a:srgbClr val="161616"/>
                </a:solidFill>
                <a:effectLst/>
                <a:latin typeface="Segoe UI" panose="020B0502040204020203" pitchFamily="34" charset="0"/>
              </a:rPr>
            </a:br>
            <a:endParaRPr lang="en-IN" dirty="0"/>
          </a:p>
        </p:txBody>
      </p:sp>
    </p:spTree>
    <p:extLst>
      <p:ext uri="{BB962C8B-B14F-4D97-AF65-F5344CB8AC3E}">
        <p14:creationId xmlns:p14="http://schemas.microsoft.com/office/powerpoint/2010/main" val="2469161691"/>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3921E4-07E2-537C-8D80-07A7392E1D5C}"/>
              </a:ext>
            </a:extLst>
          </p:cNvPr>
          <p:cNvSpPr txBox="1"/>
          <p:nvPr/>
        </p:nvSpPr>
        <p:spPr>
          <a:xfrm>
            <a:off x="165618" y="174562"/>
            <a:ext cx="6097554" cy="369332"/>
          </a:xfrm>
          <a:prstGeom prst="rect">
            <a:avLst/>
          </a:prstGeom>
          <a:noFill/>
        </p:spPr>
        <p:txBody>
          <a:bodyPr wrap="square">
            <a:spAutoFit/>
          </a:bodyPr>
          <a:lstStyle/>
          <a:p>
            <a:pPr algn="l"/>
            <a:r>
              <a:rPr lang="en-US" b="1" i="0" dirty="0">
                <a:solidFill>
                  <a:schemeClr val="accent2"/>
                </a:solidFill>
                <a:effectLst/>
                <a:latin typeface="Segoe UI" panose="020B0502040204020203" pitchFamily="34" charset="0"/>
              </a:rPr>
              <a:t>Get started with Azure accounts</a:t>
            </a:r>
          </a:p>
        </p:txBody>
      </p:sp>
      <p:pic>
        <p:nvPicPr>
          <p:cNvPr id="5" name="Picture 4">
            <a:extLst>
              <a:ext uri="{FF2B5EF4-FFF2-40B4-BE49-F238E27FC236}">
                <a16:creationId xmlns:a16="http://schemas.microsoft.com/office/drawing/2014/main" id="{3221EC34-8241-0F30-4DAF-0B190D324480}"/>
              </a:ext>
            </a:extLst>
          </p:cNvPr>
          <p:cNvPicPr>
            <a:picLocks noChangeAspect="1"/>
          </p:cNvPicPr>
          <p:nvPr/>
        </p:nvPicPr>
        <p:blipFill>
          <a:blip r:embed="rId2"/>
          <a:stretch>
            <a:fillRect/>
          </a:stretch>
        </p:blipFill>
        <p:spPr>
          <a:xfrm>
            <a:off x="5826028" y="448283"/>
            <a:ext cx="6200354" cy="6409717"/>
          </a:xfrm>
          <a:prstGeom prst="rect">
            <a:avLst/>
          </a:prstGeom>
        </p:spPr>
      </p:pic>
      <p:sp>
        <p:nvSpPr>
          <p:cNvPr id="7" name="TextBox 6">
            <a:extLst>
              <a:ext uri="{FF2B5EF4-FFF2-40B4-BE49-F238E27FC236}">
                <a16:creationId xmlns:a16="http://schemas.microsoft.com/office/drawing/2014/main" id="{538F4C6D-E789-3073-19F0-F9B7EB6FFD0E}"/>
              </a:ext>
            </a:extLst>
          </p:cNvPr>
          <p:cNvSpPr txBox="1"/>
          <p:nvPr/>
        </p:nvSpPr>
        <p:spPr>
          <a:xfrm>
            <a:off x="72312" y="817615"/>
            <a:ext cx="5908610" cy="5864491"/>
          </a:xfrm>
          <a:prstGeom prst="rect">
            <a:avLst/>
          </a:prstGeom>
          <a:noFill/>
        </p:spPr>
        <p:txBody>
          <a:bodyPr wrap="square">
            <a:spAutoFit/>
          </a:bodyPr>
          <a:lstStyle/>
          <a:p>
            <a:pPr>
              <a:lnSpc>
                <a:spcPct val="150000"/>
              </a:lnSpc>
            </a:pPr>
            <a:r>
              <a:rPr lang="en-US" b="0" i="0" dirty="0">
                <a:solidFill>
                  <a:srgbClr val="161616"/>
                </a:solidFill>
                <a:effectLst/>
                <a:latin typeface="Segoe UI" panose="020B0502040204020203" pitchFamily="34" charset="0"/>
              </a:rPr>
              <a:t>To create and use Azure services, you need an Azure subscription. When you're completing Learn modules, most of the time a temporary subscription is created for you, which runs in an environment called the Learn sandbox. When you're working with your own applications and business needs, you need to create an Azure account, and a subscription will be created for you. After you've created an Azure account, you're free to create additional subscriptions. For example, your company might use a single Azure account for your business and separate subscriptions for development, marketing, and sales departments. After you've created an Azure subscription, you can start creating Azure resources within each subscription.</a:t>
            </a:r>
            <a:endParaRPr lang="en-IN" dirty="0"/>
          </a:p>
        </p:txBody>
      </p:sp>
    </p:spTree>
    <p:extLst>
      <p:ext uri="{BB962C8B-B14F-4D97-AF65-F5344CB8AC3E}">
        <p14:creationId xmlns:p14="http://schemas.microsoft.com/office/powerpoint/2010/main" val="193597614"/>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3BD183-8FC6-5ED6-447D-23F4111EF927}"/>
              </a:ext>
            </a:extLst>
          </p:cNvPr>
          <p:cNvSpPr txBox="1"/>
          <p:nvPr/>
        </p:nvSpPr>
        <p:spPr>
          <a:xfrm>
            <a:off x="258925" y="361175"/>
            <a:ext cx="6097554" cy="369332"/>
          </a:xfrm>
          <a:prstGeom prst="rect">
            <a:avLst/>
          </a:prstGeom>
          <a:noFill/>
        </p:spPr>
        <p:txBody>
          <a:bodyPr wrap="square">
            <a:spAutoFit/>
          </a:bodyPr>
          <a:lstStyle/>
          <a:p>
            <a:pPr algn="l"/>
            <a:r>
              <a:rPr lang="en-IN" b="1" i="0" dirty="0">
                <a:solidFill>
                  <a:schemeClr val="accent2"/>
                </a:solidFill>
                <a:effectLst/>
                <a:latin typeface="Segoe UI" panose="020B0502040204020203" pitchFamily="34" charset="0"/>
              </a:rPr>
              <a:t>Describe Azure physical infrastructure</a:t>
            </a:r>
          </a:p>
        </p:txBody>
      </p:sp>
      <p:sp>
        <p:nvSpPr>
          <p:cNvPr id="5" name="TextBox 4">
            <a:extLst>
              <a:ext uri="{FF2B5EF4-FFF2-40B4-BE49-F238E27FC236}">
                <a16:creationId xmlns:a16="http://schemas.microsoft.com/office/drawing/2014/main" id="{6038F31B-C927-E1DD-F706-909FFEEB2BBD}"/>
              </a:ext>
            </a:extLst>
          </p:cNvPr>
          <p:cNvSpPr txBox="1"/>
          <p:nvPr/>
        </p:nvSpPr>
        <p:spPr>
          <a:xfrm>
            <a:off x="258925" y="881657"/>
            <a:ext cx="12010830" cy="923330"/>
          </a:xfrm>
          <a:prstGeom prst="rect">
            <a:avLst/>
          </a:prstGeom>
          <a:noFill/>
        </p:spPr>
        <p:txBody>
          <a:bodyPr wrap="square">
            <a:spAutoFit/>
          </a:bodyPr>
          <a:lstStyle/>
          <a:p>
            <a:r>
              <a:rPr lang="en-US" b="0" i="0" dirty="0">
                <a:solidFill>
                  <a:srgbClr val="161616"/>
                </a:solidFill>
                <a:effectLst/>
                <a:latin typeface="Segoe UI" panose="020B0502040204020203" pitchFamily="34" charset="0"/>
              </a:rPr>
              <a:t>Microsoft Azure, you’ll hear and use terms like Regions, Availability Zones, Resources, Subscriptions, and more. This module focuses on the core architectural components of Azure. The core architectural components of Azure may be broken down into two main groupings: the physical infrastructure, and the management infrastructure.</a:t>
            </a:r>
            <a:endParaRPr lang="en-IN" dirty="0"/>
          </a:p>
        </p:txBody>
      </p:sp>
      <p:sp>
        <p:nvSpPr>
          <p:cNvPr id="7" name="TextBox 6">
            <a:extLst>
              <a:ext uri="{FF2B5EF4-FFF2-40B4-BE49-F238E27FC236}">
                <a16:creationId xmlns:a16="http://schemas.microsoft.com/office/drawing/2014/main" id="{58944324-17A1-D9DA-B8AF-25E7D52306D6}"/>
              </a:ext>
            </a:extLst>
          </p:cNvPr>
          <p:cNvSpPr txBox="1"/>
          <p:nvPr/>
        </p:nvSpPr>
        <p:spPr>
          <a:xfrm>
            <a:off x="240264" y="2136338"/>
            <a:ext cx="11951736" cy="2585323"/>
          </a:xfrm>
          <a:prstGeom prst="rect">
            <a:avLst/>
          </a:prstGeom>
          <a:noFill/>
        </p:spPr>
        <p:txBody>
          <a:bodyPr wrap="square">
            <a:spAutoFit/>
          </a:bodyPr>
          <a:lstStyle/>
          <a:p>
            <a:pPr algn="l"/>
            <a:r>
              <a:rPr lang="en-US" b="1" i="0" dirty="0">
                <a:solidFill>
                  <a:schemeClr val="accent2"/>
                </a:solidFill>
                <a:effectLst/>
                <a:latin typeface="Segoe UI" panose="020B0502040204020203" pitchFamily="34" charset="0"/>
              </a:rPr>
              <a:t>Physical infrastructure:</a:t>
            </a:r>
          </a:p>
          <a:p>
            <a:pPr algn="l"/>
            <a:endParaRPr lang="en-US" b="1" i="0" dirty="0">
              <a:solidFill>
                <a:schemeClr val="accent2"/>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The physical infrastructure for Azure starts with datacenters. Conceptually, the datacenters are the same as large corporate datacenters. They’re facilities with resources arranged in racks, with dedicated power, cooling, and networking infrastructure.</a:t>
            </a:r>
          </a:p>
          <a:p>
            <a:pPr algn="l"/>
            <a:r>
              <a:rPr lang="en-US" b="0" i="0" dirty="0">
                <a:solidFill>
                  <a:srgbClr val="161616"/>
                </a:solidFill>
                <a:effectLst/>
                <a:latin typeface="Segoe UI" panose="020B0502040204020203" pitchFamily="34" charset="0"/>
              </a:rPr>
              <a:t>As a global cloud provider, Azure has datacenters around the world. However, these individual datacenters aren’t directly accessible. Datacenters are grouped into Azure Regions or Azure Availability Zones that are designed to help you achieve resiliency and reliability for your business-critical workloads.</a:t>
            </a:r>
          </a:p>
          <a:p>
            <a:pPr algn="l"/>
            <a:r>
              <a:rPr lang="en-US" b="0" i="0" dirty="0">
                <a:solidFill>
                  <a:srgbClr val="161616"/>
                </a:solidFill>
                <a:effectLst/>
                <a:latin typeface="Segoe UI" panose="020B0502040204020203" pitchFamily="34" charset="0"/>
              </a:rPr>
              <a:t>The </a:t>
            </a:r>
            <a:r>
              <a:rPr lang="en-US" b="0" i="0" u="none" strike="noStrike" dirty="0">
                <a:solidFill>
                  <a:srgbClr val="161616"/>
                </a:solidFill>
                <a:effectLst/>
                <a:latin typeface="Segoe UI" panose="020B0502040204020203" pitchFamily="34" charset="0"/>
                <a:hlinkClick r:id="rId2"/>
              </a:rPr>
              <a:t>Global infrastructure</a:t>
            </a:r>
            <a:r>
              <a:rPr lang="en-US" b="0" i="0" dirty="0">
                <a:solidFill>
                  <a:srgbClr val="161616"/>
                </a:solidFill>
                <a:effectLst/>
                <a:latin typeface="Segoe UI" panose="020B0502040204020203" pitchFamily="34" charset="0"/>
              </a:rPr>
              <a:t> site gives you a chance to interactively explore the underlying Azure infrastructure.</a:t>
            </a:r>
          </a:p>
        </p:txBody>
      </p:sp>
      <p:sp>
        <p:nvSpPr>
          <p:cNvPr id="9" name="TextBox 8">
            <a:extLst>
              <a:ext uri="{FF2B5EF4-FFF2-40B4-BE49-F238E27FC236}">
                <a16:creationId xmlns:a16="http://schemas.microsoft.com/office/drawing/2014/main" id="{C9C710B0-5ACB-1D14-3806-5B7990CA6678}"/>
              </a:ext>
            </a:extLst>
          </p:cNvPr>
          <p:cNvSpPr txBox="1"/>
          <p:nvPr/>
        </p:nvSpPr>
        <p:spPr>
          <a:xfrm>
            <a:off x="159011" y="4932973"/>
            <a:ext cx="12110744" cy="1477328"/>
          </a:xfrm>
          <a:prstGeom prst="rect">
            <a:avLst/>
          </a:prstGeom>
          <a:noFill/>
        </p:spPr>
        <p:txBody>
          <a:bodyPr wrap="square">
            <a:spAutoFit/>
          </a:bodyPr>
          <a:lstStyle/>
          <a:p>
            <a:pPr algn="l"/>
            <a:r>
              <a:rPr lang="en-US" b="1" i="0" dirty="0">
                <a:solidFill>
                  <a:schemeClr val="accent2"/>
                </a:solidFill>
                <a:effectLst/>
                <a:latin typeface="Segoe UI" panose="020B0502040204020203" pitchFamily="34" charset="0"/>
              </a:rPr>
              <a:t>Regions :</a:t>
            </a:r>
          </a:p>
          <a:p>
            <a:pPr algn="l"/>
            <a:r>
              <a:rPr lang="en-US" b="0" i="0" dirty="0">
                <a:solidFill>
                  <a:srgbClr val="161616"/>
                </a:solidFill>
                <a:effectLst/>
                <a:latin typeface="Segoe UI" panose="020B0502040204020203" pitchFamily="34" charset="0"/>
              </a:rPr>
              <a:t>A region is a geographical area on the planet that contains at least one, but potentially multiple datacenters that are nearby and networked together with a low-latency network. Azure intelligently assigns and controls the resources within each region to ensure workloads are appropriately balanced.</a:t>
            </a:r>
          </a:p>
          <a:p>
            <a:pPr algn="l"/>
            <a:r>
              <a:rPr lang="en-US" b="0" i="0" dirty="0">
                <a:solidFill>
                  <a:srgbClr val="161616"/>
                </a:solidFill>
                <a:effectLst/>
                <a:latin typeface="Segoe UI" panose="020B0502040204020203" pitchFamily="34" charset="0"/>
              </a:rPr>
              <a:t>When you deploy a resource in Azure, you'll often need to choose the region where you want your resource deployed.</a:t>
            </a:r>
          </a:p>
        </p:txBody>
      </p:sp>
    </p:spTree>
    <p:extLst>
      <p:ext uri="{BB962C8B-B14F-4D97-AF65-F5344CB8AC3E}">
        <p14:creationId xmlns:p14="http://schemas.microsoft.com/office/powerpoint/2010/main" val="16278780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CBC376-4D7B-F322-F7CF-389E09F5372B}"/>
              </a:ext>
            </a:extLst>
          </p:cNvPr>
          <p:cNvSpPr txBox="1"/>
          <p:nvPr/>
        </p:nvSpPr>
        <p:spPr>
          <a:xfrm>
            <a:off x="244153" y="382184"/>
            <a:ext cx="11917523" cy="1477328"/>
          </a:xfrm>
          <a:prstGeom prst="rect">
            <a:avLst/>
          </a:prstGeom>
          <a:noFill/>
        </p:spPr>
        <p:txBody>
          <a:bodyPr wrap="square">
            <a:spAutoFit/>
          </a:bodyPr>
          <a:lstStyle/>
          <a:p>
            <a:pPr algn="l"/>
            <a:r>
              <a:rPr lang="en-US" b="1" i="0" dirty="0">
                <a:solidFill>
                  <a:schemeClr val="accent2"/>
                </a:solidFill>
                <a:effectLst/>
                <a:latin typeface="Segoe UI" panose="020B0502040204020203" pitchFamily="34" charset="0"/>
              </a:rPr>
              <a:t>Availability Zones:</a:t>
            </a:r>
          </a:p>
          <a:p>
            <a:pPr algn="l"/>
            <a:r>
              <a:rPr lang="en-US" b="0" i="0" dirty="0">
                <a:solidFill>
                  <a:srgbClr val="161616"/>
                </a:solidFill>
                <a:effectLst/>
                <a:latin typeface="Segoe UI" panose="020B0502040204020203" pitchFamily="34" charset="0"/>
              </a:rPr>
              <a:t>Availability zones are physically separate datacenters within an Azure region. Each availability zone is made up of one or more datacenters equipped with independent power, cooling, and networking. An availability zone is set up to be an isolation boundary. If one zone goes down, the other continues working. Availability zones are connected through high-speed, private fiber-optic networks.</a:t>
            </a:r>
          </a:p>
        </p:txBody>
      </p:sp>
      <p:pic>
        <p:nvPicPr>
          <p:cNvPr id="5" name="Picture 4">
            <a:extLst>
              <a:ext uri="{FF2B5EF4-FFF2-40B4-BE49-F238E27FC236}">
                <a16:creationId xmlns:a16="http://schemas.microsoft.com/office/drawing/2014/main" id="{FB37A51C-A88A-EE15-F3F1-5D602DBDDE85}"/>
              </a:ext>
            </a:extLst>
          </p:cNvPr>
          <p:cNvPicPr>
            <a:picLocks noChangeAspect="1"/>
          </p:cNvPicPr>
          <p:nvPr/>
        </p:nvPicPr>
        <p:blipFill>
          <a:blip r:embed="rId2"/>
          <a:stretch>
            <a:fillRect/>
          </a:stretch>
        </p:blipFill>
        <p:spPr>
          <a:xfrm>
            <a:off x="2565918" y="1859512"/>
            <a:ext cx="6587412" cy="4998487"/>
          </a:xfrm>
          <a:prstGeom prst="rect">
            <a:avLst/>
          </a:prstGeom>
        </p:spPr>
      </p:pic>
    </p:spTree>
    <p:extLst>
      <p:ext uri="{BB962C8B-B14F-4D97-AF65-F5344CB8AC3E}">
        <p14:creationId xmlns:p14="http://schemas.microsoft.com/office/powerpoint/2010/main" val="1145023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27F998-9E41-D6EF-B0C0-39F7C383F790}"/>
              </a:ext>
            </a:extLst>
          </p:cNvPr>
          <p:cNvSpPr txBox="1"/>
          <p:nvPr/>
        </p:nvSpPr>
        <p:spPr>
          <a:xfrm>
            <a:off x="473529" y="216895"/>
            <a:ext cx="11718471" cy="4801314"/>
          </a:xfrm>
          <a:prstGeom prst="rect">
            <a:avLst/>
          </a:prstGeom>
          <a:noFill/>
        </p:spPr>
        <p:txBody>
          <a:bodyPr wrap="square">
            <a:spAutoFit/>
          </a:bodyPr>
          <a:lstStyle/>
          <a:p>
            <a:pPr algn="l"/>
            <a:r>
              <a:rPr lang="en-US" b="1" i="0" dirty="0">
                <a:solidFill>
                  <a:schemeClr val="accent2"/>
                </a:solidFill>
                <a:effectLst/>
                <a:latin typeface="Segoe UI" panose="020B0502040204020203" pitchFamily="34" charset="0"/>
              </a:rPr>
              <a:t>Use availability zones in your apps</a:t>
            </a:r>
          </a:p>
          <a:p>
            <a:pPr algn="l"/>
            <a:r>
              <a:rPr lang="en-US" b="0" i="0" dirty="0">
                <a:solidFill>
                  <a:srgbClr val="161616"/>
                </a:solidFill>
                <a:effectLst/>
                <a:latin typeface="Segoe UI" panose="020B0502040204020203" pitchFamily="34" charset="0"/>
              </a:rPr>
              <a:t>You want to ensure your services and data are redundant so you can protect your information in case of failure. When you host your infrastructure, setting up your own redundancy requires that you create duplicate hardware environments. Azure can help make your app highly available through availability zones.</a:t>
            </a:r>
          </a:p>
          <a:p>
            <a:pPr algn="l"/>
            <a:r>
              <a:rPr lang="en-US" b="0" i="0" dirty="0">
                <a:solidFill>
                  <a:srgbClr val="161616"/>
                </a:solidFill>
                <a:effectLst/>
                <a:latin typeface="Segoe UI" panose="020B0502040204020203" pitchFamily="34" charset="0"/>
              </a:rPr>
              <a:t>You can use availability zones to run mission-critical applications and build high-availability into your application architecture by co-locating your compute, storage, networking, and data resources within an availability zone and replicating in other availability zones. Keep in mind that there could be a cost to duplicating your services and transferring data between availability zones.</a:t>
            </a:r>
          </a:p>
          <a:p>
            <a:pPr algn="l"/>
            <a:r>
              <a:rPr lang="en-US" b="0" i="0" dirty="0">
                <a:solidFill>
                  <a:srgbClr val="161616"/>
                </a:solidFill>
                <a:effectLst/>
                <a:latin typeface="Segoe UI" panose="020B0502040204020203" pitchFamily="34" charset="0"/>
              </a:rPr>
              <a:t>Availability zones are primarily for VMs, managed disks, load balancers, and SQL databases. Azure services that support availability zones fall into three categories:</a:t>
            </a:r>
          </a:p>
          <a:p>
            <a:pPr algn="l">
              <a:buFont typeface="Arial" panose="020B0604020202020204" pitchFamily="34" charset="0"/>
              <a:buChar char="•"/>
            </a:pPr>
            <a:r>
              <a:rPr lang="en-US" b="0" i="0" dirty="0">
                <a:solidFill>
                  <a:srgbClr val="161616"/>
                </a:solidFill>
                <a:effectLst/>
                <a:latin typeface="Segoe UI" panose="020B0502040204020203" pitchFamily="34" charset="0"/>
              </a:rPr>
              <a:t>Zonal services: You pin the resource to a specific zone (for example, VMs, managed disks, IP addresses).</a:t>
            </a:r>
          </a:p>
          <a:p>
            <a:pPr algn="l">
              <a:buFont typeface="Arial" panose="020B0604020202020204" pitchFamily="34" charset="0"/>
              <a:buChar char="•"/>
            </a:pPr>
            <a:r>
              <a:rPr lang="en-US" b="0" i="0" dirty="0">
                <a:solidFill>
                  <a:srgbClr val="161616"/>
                </a:solidFill>
                <a:effectLst/>
                <a:latin typeface="Segoe UI" panose="020B0502040204020203" pitchFamily="34" charset="0"/>
              </a:rPr>
              <a:t>Zone-redundant services: The platform replicates automatically across zones (for example, zone-redundant storage, SQL Database).</a:t>
            </a:r>
          </a:p>
          <a:p>
            <a:pPr algn="l">
              <a:buFont typeface="Arial" panose="020B0604020202020204" pitchFamily="34" charset="0"/>
              <a:buChar char="•"/>
            </a:pPr>
            <a:r>
              <a:rPr lang="en-US" b="0" i="0" dirty="0">
                <a:solidFill>
                  <a:srgbClr val="161616"/>
                </a:solidFill>
                <a:effectLst/>
                <a:latin typeface="Segoe UI" panose="020B0502040204020203" pitchFamily="34" charset="0"/>
              </a:rPr>
              <a:t>Non-regional services: Services are always available from Azure geographies and are resilient to zone-wide outages as well as region-wide outages.</a:t>
            </a:r>
          </a:p>
          <a:p>
            <a:pPr algn="l"/>
            <a:r>
              <a:rPr lang="en-US" b="0" i="0" dirty="0">
                <a:solidFill>
                  <a:srgbClr val="161616"/>
                </a:solidFill>
                <a:effectLst/>
                <a:latin typeface="Segoe UI" panose="020B0502040204020203" pitchFamily="34" charset="0"/>
              </a:rPr>
              <a:t>Even with the additional resiliency that availability zones provide, it’s possible that an event could be so large that it impacts multiple availability zones in a single region. To provide even further resilience, Azure has Region Pairs.</a:t>
            </a:r>
          </a:p>
        </p:txBody>
      </p:sp>
    </p:spTree>
    <p:extLst>
      <p:ext uri="{BB962C8B-B14F-4D97-AF65-F5344CB8AC3E}">
        <p14:creationId xmlns:p14="http://schemas.microsoft.com/office/powerpoint/2010/main" val="1691492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D99EA2-5E42-2A95-35D8-371D8A545EC9}"/>
              </a:ext>
            </a:extLst>
          </p:cNvPr>
          <p:cNvSpPr txBox="1"/>
          <p:nvPr/>
        </p:nvSpPr>
        <p:spPr>
          <a:xfrm>
            <a:off x="-1" y="0"/>
            <a:ext cx="12363061" cy="1754326"/>
          </a:xfrm>
          <a:prstGeom prst="rect">
            <a:avLst/>
          </a:prstGeom>
          <a:noFill/>
        </p:spPr>
        <p:txBody>
          <a:bodyPr wrap="square">
            <a:spAutoFit/>
          </a:bodyPr>
          <a:lstStyle/>
          <a:p>
            <a:pPr algn="l"/>
            <a:r>
              <a:rPr lang="en-US" b="1" i="0" dirty="0">
                <a:solidFill>
                  <a:schemeClr val="accent2"/>
                </a:solidFill>
                <a:effectLst/>
                <a:latin typeface="Segoe UI" panose="020B0502040204020203" pitchFamily="34" charset="0"/>
              </a:rPr>
              <a:t>Region pairs</a:t>
            </a:r>
          </a:p>
          <a:p>
            <a:pPr algn="l"/>
            <a:r>
              <a:rPr lang="en-US" b="0" i="0" dirty="0">
                <a:solidFill>
                  <a:srgbClr val="161616"/>
                </a:solidFill>
                <a:effectLst/>
                <a:latin typeface="Segoe UI" panose="020B0502040204020203" pitchFamily="34" charset="0"/>
              </a:rPr>
              <a:t>Most Azure regions are paired with another region within the same geography (such as US, Europe, or Asia) at least 300 miles away. This approach allows for the replication of resources across a geography that helps reduce the likelihood of interruptions because of events such as natural disasters, civil unrest, power outages, or physical network outages that affect an entire region. For example, if a region in a pair was affected by a natural disaster, services would automatically fail over to the other region in its region pair.</a:t>
            </a:r>
          </a:p>
        </p:txBody>
      </p:sp>
      <p:pic>
        <p:nvPicPr>
          <p:cNvPr id="5" name="Picture 4">
            <a:extLst>
              <a:ext uri="{FF2B5EF4-FFF2-40B4-BE49-F238E27FC236}">
                <a16:creationId xmlns:a16="http://schemas.microsoft.com/office/drawing/2014/main" id="{95F0D8E2-7384-605D-4FE1-BEB2B995F524}"/>
              </a:ext>
            </a:extLst>
          </p:cNvPr>
          <p:cNvPicPr>
            <a:picLocks noChangeAspect="1"/>
          </p:cNvPicPr>
          <p:nvPr/>
        </p:nvPicPr>
        <p:blipFill>
          <a:blip r:embed="rId2"/>
          <a:stretch>
            <a:fillRect/>
          </a:stretch>
        </p:blipFill>
        <p:spPr>
          <a:xfrm>
            <a:off x="92156" y="1840255"/>
            <a:ext cx="8611346" cy="4801016"/>
          </a:xfrm>
          <a:prstGeom prst="rect">
            <a:avLst/>
          </a:prstGeom>
        </p:spPr>
      </p:pic>
      <p:sp>
        <p:nvSpPr>
          <p:cNvPr id="7" name="TextBox 6">
            <a:extLst>
              <a:ext uri="{FF2B5EF4-FFF2-40B4-BE49-F238E27FC236}">
                <a16:creationId xmlns:a16="http://schemas.microsoft.com/office/drawing/2014/main" id="{3B49D4A1-1B1D-204C-8B60-3529EBBFF2E1}"/>
              </a:ext>
            </a:extLst>
          </p:cNvPr>
          <p:cNvSpPr txBox="1"/>
          <p:nvPr/>
        </p:nvSpPr>
        <p:spPr>
          <a:xfrm>
            <a:off x="8888965" y="2026316"/>
            <a:ext cx="2783632" cy="3693319"/>
          </a:xfrm>
          <a:prstGeom prst="rect">
            <a:avLst/>
          </a:prstGeom>
          <a:noFill/>
        </p:spPr>
        <p:txBody>
          <a:bodyPr wrap="square">
            <a:spAutoFit/>
          </a:bodyPr>
          <a:lstStyle/>
          <a:p>
            <a:r>
              <a:rPr lang="en-US" b="0" i="0" dirty="0">
                <a:solidFill>
                  <a:srgbClr val="161616"/>
                </a:solidFill>
                <a:effectLst/>
                <a:latin typeface="Segoe UI" panose="020B0502040204020203" pitchFamily="34" charset="0"/>
              </a:rPr>
              <a:t>Examples of region pairs in Azure are West US paired with East US and South-East Asia paired with East Asia. Because the pair of regions are directly connected and far enough apart to be isolated from regional disasters, you can use them to provide reliable services and data redundancy.</a:t>
            </a:r>
            <a:endParaRPr lang="en-IN" dirty="0"/>
          </a:p>
        </p:txBody>
      </p:sp>
    </p:spTree>
    <p:extLst>
      <p:ext uri="{BB962C8B-B14F-4D97-AF65-F5344CB8AC3E}">
        <p14:creationId xmlns:p14="http://schemas.microsoft.com/office/powerpoint/2010/main" val="32599425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FD2E4B-8274-54AE-78B6-3E507421F8F4}"/>
              </a:ext>
            </a:extLst>
          </p:cNvPr>
          <p:cNvSpPr txBox="1"/>
          <p:nvPr/>
        </p:nvSpPr>
        <p:spPr>
          <a:xfrm>
            <a:off x="240262" y="142507"/>
            <a:ext cx="11870873" cy="2031325"/>
          </a:xfrm>
          <a:prstGeom prst="rect">
            <a:avLst/>
          </a:prstGeom>
          <a:noFill/>
        </p:spPr>
        <p:txBody>
          <a:bodyPr wrap="square">
            <a:spAutoFit/>
          </a:bodyPr>
          <a:lstStyle/>
          <a:p>
            <a:pPr algn="l"/>
            <a:r>
              <a:rPr lang="en-US" b="1" i="0" dirty="0">
                <a:solidFill>
                  <a:schemeClr val="accent2"/>
                </a:solidFill>
                <a:effectLst/>
                <a:latin typeface="Segoe UI" panose="020B0502040204020203" pitchFamily="34" charset="0"/>
              </a:rPr>
              <a:t>Additional advantages of region pairs:</a:t>
            </a:r>
          </a:p>
          <a:p>
            <a:pPr algn="l">
              <a:buFont typeface="Arial" panose="020B0604020202020204" pitchFamily="34" charset="0"/>
              <a:buChar char="•"/>
            </a:pPr>
            <a:r>
              <a:rPr lang="en-US" b="0" i="0" dirty="0">
                <a:solidFill>
                  <a:srgbClr val="161616"/>
                </a:solidFill>
                <a:effectLst/>
                <a:latin typeface="Segoe UI" panose="020B0502040204020203" pitchFamily="34" charset="0"/>
              </a:rPr>
              <a:t>If an extensive Azure outage occurs, one region out of every pair is prioritized to make sure at least one is restored as quickly as possible for applications hosted in that region pair.</a:t>
            </a:r>
          </a:p>
          <a:p>
            <a:pPr algn="l">
              <a:buFont typeface="Arial" panose="020B0604020202020204" pitchFamily="34" charset="0"/>
              <a:buChar char="•"/>
            </a:pPr>
            <a:r>
              <a:rPr lang="en-US" b="0" i="0" dirty="0">
                <a:solidFill>
                  <a:srgbClr val="161616"/>
                </a:solidFill>
                <a:effectLst/>
                <a:latin typeface="Segoe UI" panose="020B0502040204020203" pitchFamily="34" charset="0"/>
              </a:rPr>
              <a:t>Planned Azure updates are rolled out to paired regions one region at a time to minimize downtime and risk of application outage.</a:t>
            </a:r>
          </a:p>
          <a:p>
            <a:pPr algn="l">
              <a:buFont typeface="Arial" panose="020B0604020202020204" pitchFamily="34" charset="0"/>
              <a:buChar char="•"/>
            </a:pPr>
            <a:r>
              <a:rPr lang="en-US" b="0" i="0" dirty="0">
                <a:solidFill>
                  <a:srgbClr val="161616"/>
                </a:solidFill>
                <a:effectLst/>
                <a:latin typeface="Segoe UI" panose="020B0502040204020203" pitchFamily="34" charset="0"/>
              </a:rPr>
              <a:t>Data continues to reside within the same geography as its pair (except for Brazil South) for tax- and law-enforcement jurisdiction purposes.</a:t>
            </a:r>
          </a:p>
        </p:txBody>
      </p:sp>
      <p:sp>
        <p:nvSpPr>
          <p:cNvPr id="5" name="TextBox 4">
            <a:extLst>
              <a:ext uri="{FF2B5EF4-FFF2-40B4-BE49-F238E27FC236}">
                <a16:creationId xmlns:a16="http://schemas.microsoft.com/office/drawing/2014/main" id="{B4A9A851-C31C-D8A3-1AB5-45FEEFAB1410}"/>
              </a:ext>
            </a:extLst>
          </p:cNvPr>
          <p:cNvSpPr txBox="1"/>
          <p:nvPr/>
        </p:nvSpPr>
        <p:spPr>
          <a:xfrm>
            <a:off x="333568" y="2371951"/>
            <a:ext cx="11637607" cy="3416320"/>
          </a:xfrm>
          <a:prstGeom prst="rect">
            <a:avLst/>
          </a:prstGeom>
          <a:noFill/>
        </p:spPr>
        <p:txBody>
          <a:bodyPr wrap="square">
            <a:spAutoFit/>
          </a:bodyPr>
          <a:lstStyle/>
          <a:p>
            <a:pPr algn="l"/>
            <a:r>
              <a:rPr lang="en-US" b="1" i="0" dirty="0">
                <a:solidFill>
                  <a:schemeClr val="accent2"/>
                </a:solidFill>
                <a:effectLst/>
                <a:latin typeface="Segoe UI" panose="020B0502040204020203" pitchFamily="34" charset="0"/>
              </a:rPr>
              <a:t>Sovereign Regions</a:t>
            </a:r>
          </a:p>
          <a:p>
            <a:pPr algn="l"/>
            <a:r>
              <a:rPr lang="en-US" b="0" i="0" dirty="0">
                <a:solidFill>
                  <a:srgbClr val="161616"/>
                </a:solidFill>
                <a:effectLst/>
                <a:latin typeface="Segoe UI" panose="020B0502040204020203" pitchFamily="34" charset="0"/>
              </a:rPr>
              <a:t>In addition to regular regions, Azure also has sovereign regions. Sovereign regions are instances of Azure that are isolated from the main instance of Azure. You may need to use a sovereign region for compliance or legal purposes.</a:t>
            </a:r>
          </a:p>
          <a:p>
            <a:pPr algn="l"/>
            <a:r>
              <a:rPr lang="en-US" b="0" i="0" dirty="0">
                <a:solidFill>
                  <a:srgbClr val="161616"/>
                </a:solidFill>
                <a:effectLst/>
                <a:latin typeface="Segoe UI" panose="020B0502040204020203" pitchFamily="34" charset="0"/>
              </a:rPr>
              <a:t>Azure sovereign regions include:</a:t>
            </a:r>
          </a:p>
          <a:p>
            <a:pPr algn="l">
              <a:buFont typeface="Arial" panose="020B0604020202020204" pitchFamily="34" charset="0"/>
              <a:buChar char="•"/>
            </a:pPr>
            <a:r>
              <a:rPr lang="en-US" b="0" i="0" dirty="0">
                <a:solidFill>
                  <a:srgbClr val="161616"/>
                </a:solidFill>
                <a:effectLst/>
                <a:latin typeface="Segoe UI" panose="020B0502040204020203" pitchFamily="34" charset="0"/>
              </a:rPr>
              <a:t>US DoD Central, US Gov Virginia, US Gov Iowa and more: These regions are physical and logical network-isolated instances of Azure for U.S. government agencies and partners. These datacenters are operated by screened U.S. personnel and include additional compliance certifications.</a:t>
            </a:r>
          </a:p>
          <a:p>
            <a:pPr algn="l">
              <a:buFont typeface="Arial" panose="020B0604020202020204" pitchFamily="34" charset="0"/>
              <a:buChar char="•"/>
            </a:pPr>
            <a:r>
              <a:rPr lang="en-US" b="0" i="0" dirty="0">
                <a:solidFill>
                  <a:srgbClr val="161616"/>
                </a:solidFill>
                <a:effectLst/>
                <a:latin typeface="Segoe UI" panose="020B0502040204020203" pitchFamily="34" charset="0"/>
              </a:rPr>
              <a:t>China East, China North, and more: These regions are available through a unique partnership between Microsoft and 21Vianet, whereby Microsoft doesn't directly maintain the datacenters.</a:t>
            </a:r>
          </a:p>
          <a:p>
            <a:br>
              <a:rPr lang="en-US" b="0" i="0" dirty="0">
                <a:solidFill>
                  <a:srgbClr val="161616"/>
                </a:solidFill>
                <a:effectLst/>
                <a:latin typeface="Segoe UI" panose="020B0502040204020203" pitchFamily="34" charset="0"/>
              </a:rPr>
            </a:br>
            <a:endParaRPr lang="en-IN" dirty="0"/>
          </a:p>
        </p:txBody>
      </p:sp>
    </p:spTree>
    <p:extLst>
      <p:ext uri="{BB962C8B-B14F-4D97-AF65-F5344CB8AC3E}">
        <p14:creationId xmlns:p14="http://schemas.microsoft.com/office/powerpoint/2010/main" val="37953824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50428F-8D65-B00B-FC47-B57A3B351A8F}"/>
              </a:ext>
            </a:extLst>
          </p:cNvPr>
          <p:cNvPicPr>
            <a:picLocks noChangeAspect="1"/>
          </p:cNvPicPr>
          <p:nvPr/>
        </p:nvPicPr>
        <p:blipFill>
          <a:blip r:embed="rId2"/>
          <a:stretch>
            <a:fillRect/>
          </a:stretch>
        </p:blipFill>
        <p:spPr>
          <a:xfrm>
            <a:off x="0" y="3760236"/>
            <a:ext cx="12192000" cy="3097763"/>
          </a:xfrm>
          <a:prstGeom prst="rect">
            <a:avLst/>
          </a:prstGeom>
        </p:spPr>
      </p:pic>
      <p:pic>
        <p:nvPicPr>
          <p:cNvPr id="5" name="Picture 4">
            <a:extLst>
              <a:ext uri="{FF2B5EF4-FFF2-40B4-BE49-F238E27FC236}">
                <a16:creationId xmlns:a16="http://schemas.microsoft.com/office/drawing/2014/main" id="{081DF3DE-CC9E-A93B-0500-1CD6EBB34B8F}"/>
              </a:ext>
            </a:extLst>
          </p:cNvPr>
          <p:cNvPicPr>
            <a:picLocks noChangeAspect="1"/>
          </p:cNvPicPr>
          <p:nvPr/>
        </p:nvPicPr>
        <p:blipFill>
          <a:blip r:embed="rId3"/>
          <a:stretch>
            <a:fillRect/>
          </a:stretch>
        </p:blipFill>
        <p:spPr>
          <a:xfrm>
            <a:off x="0" y="99483"/>
            <a:ext cx="12192000" cy="3558848"/>
          </a:xfrm>
          <a:prstGeom prst="rect">
            <a:avLst/>
          </a:prstGeom>
        </p:spPr>
      </p:pic>
    </p:spTree>
    <p:extLst>
      <p:ext uri="{BB962C8B-B14F-4D97-AF65-F5344CB8AC3E}">
        <p14:creationId xmlns:p14="http://schemas.microsoft.com/office/powerpoint/2010/main" val="2913395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86379A-569E-9292-CD20-1A9450BAE69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949607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EC141A-7C65-F30F-4010-FF56F7A27AC0}"/>
              </a:ext>
            </a:extLst>
          </p:cNvPr>
          <p:cNvPicPr>
            <a:picLocks noChangeAspect="1"/>
          </p:cNvPicPr>
          <p:nvPr/>
        </p:nvPicPr>
        <p:blipFill>
          <a:blip r:embed="rId2"/>
          <a:stretch>
            <a:fillRect/>
          </a:stretch>
        </p:blipFill>
        <p:spPr>
          <a:xfrm>
            <a:off x="1" y="76418"/>
            <a:ext cx="5001208" cy="3360395"/>
          </a:xfrm>
          <a:prstGeom prst="rect">
            <a:avLst/>
          </a:prstGeom>
        </p:spPr>
      </p:pic>
      <p:sp>
        <p:nvSpPr>
          <p:cNvPr id="5" name="TextBox 4">
            <a:extLst>
              <a:ext uri="{FF2B5EF4-FFF2-40B4-BE49-F238E27FC236}">
                <a16:creationId xmlns:a16="http://schemas.microsoft.com/office/drawing/2014/main" id="{79D2FAE5-7501-024B-6806-F126B9E1246D}"/>
              </a:ext>
            </a:extLst>
          </p:cNvPr>
          <p:cNvSpPr txBox="1"/>
          <p:nvPr/>
        </p:nvSpPr>
        <p:spPr>
          <a:xfrm>
            <a:off x="5085184" y="76418"/>
            <a:ext cx="7025951" cy="3416320"/>
          </a:xfrm>
          <a:prstGeom prst="rect">
            <a:avLst/>
          </a:prstGeom>
          <a:noFill/>
        </p:spPr>
        <p:txBody>
          <a:bodyPr wrap="square">
            <a:spAutoFit/>
          </a:bodyPr>
          <a:lstStyle/>
          <a:p>
            <a:pPr algn="l">
              <a:buFont typeface="Arial" panose="020B0604020202020204" pitchFamily="34" charset="0"/>
              <a:buChar char="•"/>
            </a:pPr>
            <a:r>
              <a:rPr lang="en-US" b="1" i="0" dirty="0">
                <a:solidFill>
                  <a:srgbClr val="161616"/>
                </a:solidFill>
                <a:effectLst/>
                <a:latin typeface="Segoe UI" panose="020B0502040204020203" pitchFamily="34" charset="0"/>
              </a:rPr>
              <a:t>Billing boundary</a:t>
            </a:r>
            <a:r>
              <a:rPr lang="en-US" b="0" i="0" dirty="0">
                <a:solidFill>
                  <a:srgbClr val="161616"/>
                </a:solidFill>
                <a:effectLst/>
                <a:latin typeface="Segoe UI" panose="020B0502040204020203" pitchFamily="34" charset="0"/>
              </a:rPr>
              <a:t>: This subscription type determines how an Azure account is billed for using Azure. You can create multiple subscriptions for different types of billing requirements. Azure generates separate billing reports and invoices for each subscription so that you can organize and manage costs.</a:t>
            </a:r>
          </a:p>
          <a:p>
            <a:pPr algn="l">
              <a:buFont typeface="Arial" panose="020B0604020202020204" pitchFamily="34" charset="0"/>
              <a:buChar char="•"/>
            </a:pPr>
            <a:r>
              <a:rPr lang="en-US" b="1" i="0" dirty="0">
                <a:solidFill>
                  <a:srgbClr val="161616"/>
                </a:solidFill>
                <a:effectLst/>
                <a:latin typeface="Segoe UI" panose="020B0502040204020203" pitchFamily="34" charset="0"/>
              </a:rPr>
              <a:t>Access control boundary</a:t>
            </a:r>
            <a:r>
              <a:rPr lang="en-US" b="0" i="0" dirty="0">
                <a:solidFill>
                  <a:srgbClr val="161616"/>
                </a:solidFill>
                <a:effectLst/>
                <a:latin typeface="Segoe UI" panose="020B0502040204020203" pitchFamily="34" charset="0"/>
              </a:rPr>
              <a:t>: Azure applies access-management policies at the subscription level, and you can create separate subscriptions to reflect different organizational structures. An example is that within a business, you have different departments to which you apply distinct Azure subscription policies. This billing model allows you to manage and control access to the resources that users provision with specific subscriptions.</a:t>
            </a:r>
          </a:p>
        </p:txBody>
      </p:sp>
      <p:pic>
        <p:nvPicPr>
          <p:cNvPr id="7" name="Picture 6">
            <a:extLst>
              <a:ext uri="{FF2B5EF4-FFF2-40B4-BE49-F238E27FC236}">
                <a16:creationId xmlns:a16="http://schemas.microsoft.com/office/drawing/2014/main" id="{AA691C1F-C789-F1E4-13D6-2F5C0A3F2286}"/>
              </a:ext>
            </a:extLst>
          </p:cNvPr>
          <p:cNvPicPr>
            <a:picLocks noChangeAspect="1"/>
          </p:cNvPicPr>
          <p:nvPr/>
        </p:nvPicPr>
        <p:blipFill>
          <a:blip r:embed="rId3"/>
          <a:stretch>
            <a:fillRect/>
          </a:stretch>
        </p:blipFill>
        <p:spPr>
          <a:xfrm>
            <a:off x="111988" y="3641642"/>
            <a:ext cx="11859188" cy="3001754"/>
          </a:xfrm>
          <a:prstGeom prst="rect">
            <a:avLst/>
          </a:prstGeom>
        </p:spPr>
      </p:pic>
    </p:spTree>
    <p:extLst>
      <p:ext uri="{BB962C8B-B14F-4D97-AF65-F5344CB8AC3E}">
        <p14:creationId xmlns:p14="http://schemas.microsoft.com/office/powerpoint/2010/main" val="16791663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6CA9FD-2ECA-F269-76D4-300DAE732EEB}"/>
              </a:ext>
            </a:extLst>
          </p:cNvPr>
          <p:cNvPicPr>
            <a:picLocks noChangeAspect="1"/>
          </p:cNvPicPr>
          <p:nvPr/>
        </p:nvPicPr>
        <p:blipFill>
          <a:blip r:embed="rId2"/>
          <a:stretch>
            <a:fillRect/>
          </a:stretch>
        </p:blipFill>
        <p:spPr>
          <a:xfrm>
            <a:off x="326571" y="657225"/>
            <a:ext cx="10655753" cy="6200775"/>
          </a:xfrm>
          <a:prstGeom prst="rect">
            <a:avLst/>
          </a:prstGeom>
        </p:spPr>
      </p:pic>
    </p:spTree>
    <p:extLst>
      <p:ext uri="{BB962C8B-B14F-4D97-AF65-F5344CB8AC3E}">
        <p14:creationId xmlns:p14="http://schemas.microsoft.com/office/powerpoint/2010/main" val="32415323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02C8BB-B349-C675-E08C-F701A72DC52B}"/>
              </a:ext>
            </a:extLst>
          </p:cNvPr>
          <p:cNvSpPr txBox="1"/>
          <p:nvPr/>
        </p:nvSpPr>
        <p:spPr>
          <a:xfrm>
            <a:off x="0" y="0"/>
            <a:ext cx="6097554" cy="369332"/>
          </a:xfrm>
          <a:prstGeom prst="rect">
            <a:avLst/>
          </a:prstGeom>
          <a:noFill/>
        </p:spPr>
        <p:txBody>
          <a:bodyPr wrap="square">
            <a:spAutoFit/>
          </a:bodyPr>
          <a:lstStyle/>
          <a:p>
            <a:pPr algn="l"/>
            <a:r>
              <a:rPr lang="en-IN" b="1" i="0" dirty="0">
                <a:solidFill>
                  <a:srgbClr val="161616"/>
                </a:solidFill>
                <a:effectLst/>
                <a:latin typeface="Segoe UI" panose="020B0502040204020203" pitchFamily="34" charset="0"/>
              </a:rPr>
              <a:t>Azure management groups</a:t>
            </a:r>
          </a:p>
        </p:txBody>
      </p:sp>
      <p:sp>
        <p:nvSpPr>
          <p:cNvPr id="7" name="TextBox 6">
            <a:extLst>
              <a:ext uri="{FF2B5EF4-FFF2-40B4-BE49-F238E27FC236}">
                <a16:creationId xmlns:a16="http://schemas.microsoft.com/office/drawing/2014/main" id="{E2B327CB-5D4A-E3F2-DC87-0F80D8296054}"/>
              </a:ext>
            </a:extLst>
          </p:cNvPr>
          <p:cNvSpPr txBox="1"/>
          <p:nvPr/>
        </p:nvSpPr>
        <p:spPr>
          <a:xfrm>
            <a:off x="0" y="369332"/>
            <a:ext cx="11677650" cy="4247317"/>
          </a:xfrm>
          <a:prstGeom prst="rect">
            <a:avLst/>
          </a:prstGeom>
          <a:noFill/>
        </p:spPr>
        <p:txBody>
          <a:bodyPr wrap="square">
            <a:spAutoFit/>
          </a:bodyPr>
          <a:lstStyle/>
          <a:p>
            <a:pPr algn="l">
              <a:buFont typeface="Arial" panose="020B0604020202020204" pitchFamily="34" charset="0"/>
              <a:buChar char="•"/>
            </a:pPr>
            <a:r>
              <a:rPr lang="en-US" b="1" i="0" dirty="0">
                <a:solidFill>
                  <a:srgbClr val="161616"/>
                </a:solidFill>
                <a:effectLst/>
                <a:latin typeface="Segoe UI" panose="020B0502040204020203" pitchFamily="34" charset="0"/>
              </a:rPr>
              <a:t>Create a hierarchy that applies a policy</a:t>
            </a:r>
            <a:r>
              <a:rPr lang="en-US" b="0" i="0" dirty="0">
                <a:solidFill>
                  <a:srgbClr val="161616"/>
                </a:solidFill>
                <a:effectLst/>
                <a:latin typeface="Segoe UI" panose="020B0502040204020203" pitchFamily="34" charset="0"/>
              </a:rPr>
              <a:t>. You could limit VM locations to the US West Region in a group called Production. This policy will inherit onto all the subscriptions that are descendants of that management group and will apply to all VMs under those subscriptions. This security policy can't be altered by the resource or subscription owner, which allows for improved governance.</a:t>
            </a:r>
          </a:p>
          <a:p>
            <a:pPr algn="l">
              <a:buFont typeface="Arial" panose="020B0604020202020204" pitchFamily="34" charset="0"/>
              <a:buChar char="•"/>
            </a:pPr>
            <a:r>
              <a:rPr lang="en-US" b="1" i="0" dirty="0">
                <a:solidFill>
                  <a:srgbClr val="161616"/>
                </a:solidFill>
                <a:effectLst/>
                <a:latin typeface="Segoe UI" panose="020B0502040204020203" pitchFamily="34" charset="0"/>
              </a:rPr>
              <a:t>Provide user access to multiple subscriptions</a:t>
            </a:r>
            <a:r>
              <a:rPr lang="en-US" b="0" i="0" dirty="0">
                <a:solidFill>
                  <a:srgbClr val="161616"/>
                </a:solidFill>
                <a:effectLst/>
                <a:latin typeface="Segoe UI" panose="020B0502040204020203" pitchFamily="34" charset="0"/>
              </a:rPr>
              <a:t>. By moving multiple subscriptions under a management group, you can create one Azure role-based access control (Azure RBAC) assignment on the management group. Assigning Azure RBAC at the management group level means that all sub-management groups, subscriptions, resource groups, and resources underneath that management group would also inherit those permissions. One assignment on the management group can enable users to have access to everything they need instead of scripting Azure RBAC over different subscriptions.</a:t>
            </a:r>
          </a:p>
          <a:p>
            <a:pPr algn="l"/>
            <a:r>
              <a:rPr lang="en-US" b="0" i="0" dirty="0">
                <a:solidFill>
                  <a:srgbClr val="161616"/>
                </a:solidFill>
                <a:effectLst/>
                <a:latin typeface="Segoe UI" panose="020B0502040204020203" pitchFamily="34" charset="0"/>
              </a:rPr>
              <a:t>Important facts about management groups:</a:t>
            </a:r>
          </a:p>
          <a:p>
            <a:pPr algn="l">
              <a:buFont typeface="Arial" panose="020B0604020202020204" pitchFamily="34" charset="0"/>
              <a:buChar char="•"/>
            </a:pPr>
            <a:r>
              <a:rPr lang="en-US" b="0" i="0" dirty="0">
                <a:solidFill>
                  <a:srgbClr val="161616"/>
                </a:solidFill>
                <a:effectLst/>
                <a:latin typeface="Segoe UI" panose="020B0502040204020203" pitchFamily="34" charset="0"/>
              </a:rPr>
              <a:t>10,000 management groups can be supported in a single directory.</a:t>
            </a:r>
          </a:p>
          <a:p>
            <a:pPr algn="l">
              <a:buFont typeface="Arial" panose="020B0604020202020204" pitchFamily="34" charset="0"/>
              <a:buChar char="•"/>
            </a:pPr>
            <a:r>
              <a:rPr lang="en-US" b="0" i="0" dirty="0">
                <a:solidFill>
                  <a:srgbClr val="161616"/>
                </a:solidFill>
                <a:effectLst/>
                <a:latin typeface="Segoe UI" panose="020B0502040204020203" pitchFamily="34" charset="0"/>
              </a:rPr>
              <a:t>A management group tree can support up to six levels of depth. This limit doesn't include the root level or the subscription level.</a:t>
            </a:r>
          </a:p>
          <a:p>
            <a:pPr algn="l">
              <a:buFont typeface="Arial" panose="020B0604020202020204" pitchFamily="34" charset="0"/>
              <a:buChar char="•"/>
            </a:pPr>
            <a:r>
              <a:rPr lang="en-US" b="0" i="0" dirty="0">
                <a:solidFill>
                  <a:srgbClr val="161616"/>
                </a:solidFill>
                <a:effectLst/>
                <a:latin typeface="Segoe UI" panose="020B0502040204020203" pitchFamily="34" charset="0"/>
              </a:rPr>
              <a:t>Each management group and subscription can support only one parent.</a:t>
            </a:r>
          </a:p>
        </p:txBody>
      </p:sp>
    </p:spTree>
    <p:extLst>
      <p:ext uri="{BB962C8B-B14F-4D97-AF65-F5344CB8AC3E}">
        <p14:creationId xmlns:p14="http://schemas.microsoft.com/office/powerpoint/2010/main" val="2538966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6B9D7B-168A-FCBB-B79E-102D92D5C9C7}"/>
              </a:ext>
            </a:extLst>
          </p:cNvPr>
          <p:cNvSpPr txBox="1"/>
          <p:nvPr/>
        </p:nvSpPr>
        <p:spPr>
          <a:xfrm>
            <a:off x="2090057" y="250668"/>
            <a:ext cx="10674220" cy="369332"/>
          </a:xfrm>
          <a:prstGeom prst="rect">
            <a:avLst/>
          </a:prstGeom>
          <a:noFill/>
        </p:spPr>
        <p:txBody>
          <a:bodyPr wrap="square">
            <a:spAutoFit/>
          </a:bodyPr>
          <a:lstStyle/>
          <a:p>
            <a:pPr algn="l"/>
            <a:r>
              <a:rPr lang="en-IN" b="1" i="0" dirty="0">
                <a:solidFill>
                  <a:schemeClr val="accent2">
                    <a:lumMod val="75000"/>
                  </a:schemeClr>
                </a:solidFill>
                <a:effectLst/>
                <a:latin typeface="Segoe UI" panose="020B0502040204020203" pitchFamily="34" charset="0"/>
              </a:rPr>
              <a:t>Microsoft Azure Fundamentals: Describe Azure architecture and services</a:t>
            </a:r>
          </a:p>
        </p:txBody>
      </p:sp>
      <p:sp>
        <p:nvSpPr>
          <p:cNvPr id="5" name="TextBox 4">
            <a:extLst>
              <a:ext uri="{FF2B5EF4-FFF2-40B4-BE49-F238E27FC236}">
                <a16:creationId xmlns:a16="http://schemas.microsoft.com/office/drawing/2014/main" id="{651F3831-9147-5372-5723-928F545F21D9}"/>
              </a:ext>
            </a:extLst>
          </p:cNvPr>
          <p:cNvSpPr txBox="1"/>
          <p:nvPr/>
        </p:nvSpPr>
        <p:spPr>
          <a:xfrm>
            <a:off x="643813" y="1280269"/>
            <a:ext cx="11430000" cy="2862322"/>
          </a:xfrm>
          <a:prstGeom prst="rect">
            <a:avLst/>
          </a:prstGeom>
          <a:noFill/>
        </p:spPr>
        <p:txBody>
          <a:bodyPr wrap="square">
            <a:spAutoFit/>
          </a:bodyPr>
          <a:lstStyle/>
          <a:p>
            <a:pPr algn="l"/>
            <a:r>
              <a:rPr lang="en-US" b="1" i="0" dirty="0">
                <a:solidFill>
                  <a:schemeClr val="accent2">
                    <a:lumMod val="75000"/>
                  </a:schemeClr>
                </a:solidFill>
                <a:effectLst/>
                <a:latin typeface="Segoe UI" panose="020B0502040204020203" pitchFamily="34" charset="0"/>
              </a:rPr>
              <a:t>Describe Azure virtual machines</a:t>
            </a:r>
          </a:p>
          <a:p>
            <a:r>
              <a:rPr lang="en-US" b="0" i="0" dirty="0">
                <a:solidFill>
                  <a:srgbClr val="161616"/>
                </a:solidFill>
                <a:effectLst/>
                <a:latin typeface="Segoe UI" panose="020B0502040204020203" pitchFamily="34" charset="0"/>
              </a:rPr>
              <a:t>With Azure Virtual Machines (VMs), you can create and use VMs in the cloud. VMs provide infrastructure as a service (IaaS) in the form of a virtualized server and can be used in many ways. Just like a physical computer, you can customize all of the software running on your VM. VMs are an ideal choice when you need:</a:t>
            </a:r>
          </a:p>
          <a:p>
            <a:pPr lvl="1">
              <a:buFont typeface="Arial" panose="020B0604020202020204" pitchFamily="34" charset="0"/>
              <a:buChar char="•"/>
            </a:pPr>
            <a:r>
              <a:rPr lang="en-US" b="0" i="0" dirty="0">
                <a:solidFill>
                  <a:srgbClr val="161616"/>
                </a:solidFill>
                <a:effectLst/>
                <a:latin typeface="Segoe UI" panose="020B0502040204020203" pitchFamily="34" charset="0"/>
              </a:rPr>
              <a:t>Total control over the operating system (OS).</a:t>
            </a:r>
          </a:p>
          <a:p>
            <a:pPr lvl="1">
              <a:buFont typeface="Arial" panose="020B0604020202020204" pitchFamily="34" charset="0"/>
              <a:buChar char="•"/>
            </a:pPr>
            <a:r>
              <a:rPr lang="en-US" b="0" i="0" dirty="0">
                <a:solidFill>
                  <a:srgbClr val="161616"/>
                </a:solidFill>
                <a:effectLst/>
                <a:latin typeface="Segoe UI" panose="020B0502040204020203" pitchFamily="34" charset="0"/>
              </a:rPr>
              <a:t>The ability to run custom software.</a:t>
            </a:r>
          </a:p>
          <a:p>
            <a:pPr lvl="1">
              <a:buFont typeface="Arial" panose="020B0604020202020204" pitchFamily="34" charset="0"/>
              <a:buChar char="•"/>
            </a:pPr>
            <a:r>
              <a:rPr lang="en-US" b="0" i="0" dirty="0">
                <a:solidFill>
                  <a:srgbClr val="161616"/>
                </a:solidFill>
                <a:effectLst/>
                <a:latin typeface="Segoe UI" panose="020B0502040204020203" pitchFamily="34" charset="0"/>
              </a:rPr>
              <a:t>To use custom hosting configurations.</a:t>
            </a:r>
          </a:p>
          <a:p>
            <a:r>
              <a:rPr lang="en-US" b="0" i="0" dirty="0">
                <a:solidFill>
                  <a:srgbClr val="161616"/>
                </a:solidFill>
                <a:effectLst/>
                <a:latin typeface="Segoe UI" panose="020B0502040204020203" pitchFamily="34" charset="0"/>
              </a:rPr>
              <a:t>An Azure VM gives you the flexibility of virtualization without having to buy and maintain the physical hardware that runs the VM. However, as an IaaS offering, you still need to configure, update, and maintain the software that runs on the VM.</a:t>
            </a:r>
          </a:p>
        </p:txBody>
      </p:sp>
      <p:sp>
        <p:nvSpPr>
          <p:cNvPr id="7" name="TextBox 6">
            <a:extLst>
              <a:ext uri="{FF2B5EF4-FFF2-40B4-BE49-F238E27FC236}">
                <a16:creationId xmlns:a16="http://schemas.microsoft.com/office/drawing/2014/main" id="{4BBBED95-14C7-CFC5-B62E-B75E07F2A974}"/>
              </a:ext>
            </a:extLst>
          </p:cNvPr>
          <p:cNvSpPr txBox="1"/>
          <p:nvPr/>
        </p:nvSpPr>
        <p:spPr>
          <a:xfrm>
            <a:off x="718457" y="4423569"/>
            <a:ext cx="11355355" cy="1754326"/>
          </a:xfrm>
          <a:prstGeom prst="rect">
            <a:avLst/>
          </a:prstGeom>
          <a:noFill/>
        </p:spPr>
        <p:txBody>
          <a:bodyPr wrap="square">
            <a:spAutoFit/>
          </a:bodyPr>
          <a:lstStyle/>
          <a:p>
            <a:pPr algn="l"/>
            <a:r>
              <a:rPr lang="en-US" b="1" i="0" dirty="0">
                <a:solidFill>
                  <a:schemeClr val="accent2">
                    <a:lumMod val="75000"/>
                  </a:schemeClr>
                </a:solidFill>
                <a:effectLst/>
                <a:latin typeface="Segoe UI" panose="020B0502040204020203" pitchFamily="34" charset="0"/>
              </a:rPr>
              <a:t>VM Resources</a:t>
            </a:r>
          </a:p>
          <a:p>
            <a:pPr algn="l"/>
            <a:r>
              <a:rPr lang="en-US" b="0" i="0" dirty="0">
                <a:solidFill>
                  <a:srgbClr val="161616"/>
                </a:solidFill>
                <a:effectLst/>
                <a:latin typeface="Segoe UI" panose="020B0502040204020203" pitchFamily="34" charset="0"/>
              </a:rPr>
              <a:t>When you provision a VM, you’ll also have the chance to pick the resources that are associated with that VM, including:</a:t>
            </a:r>
          </a:p>
          <a:p>
            <a:pPr algn="l">
              <a:buFont typeface="Arial" panose="020B0604020202020204" pitchFamily="34" charset="0"/>
              <a:buChar char="•"/>
            </a:pPr>
            <a:r>
              <a:rPr lang="en-US" b="0" i="0" dirty="0">
                <a:solidFill>
                  <a:srgbClr val="161616"/>
                </a:solidFill>
                <a:effectLst/>
                <a:latin typeface="Segoe UI" panose="020B0502040204020203" pitchFamily="34" charset="0"/>
              </a:rPr>
              <a:t>Size (purpose, number of processor cores, and amount of RAM)</a:t>
            </a:r>
          </a:p>
          <a:p>
            <a:pPr algn="l">
              <a:buFont typeface="Arial" panose="020B0604020202020204" pitchFamily="34" charset="0"/>
              <a:buChar char="•"/>
            </a:pPr>
            <a:r>
              <a:rPr lang="en-US" b="0" i="0" dirty="0">
                <a:solidFill>
                  <a:srgbClr val="161616"/>
                </a:solidFill>
                <a:effectLst/>
                <a:latin typeface="Segoe UI" panose="020B0502040204020203" pitchFamily="34" charset="0"/>
              </a:rPr>
              <a:t>Storage disks (hard disk drives, solid state drives, etc.)</a:t>
            </a:r>
          </a:p>
          <a:p>
            <a:pPr algn="l">
              <a:buFont typeface="Arial" panose="020B0604020202020204" pitchFamily="34" charset="0"/>
              <a:buChar char="•"/>
            </a:pPr>
            <a:r>
              <a:rPr lang="en-US" b="0" i="0" dirty="0">
                <a:solidFill>
                  <a:srgbClr val="161616"/>
                </a:solidFill>
                <a:effectLst/>
                <a:latin typeface="Segoe UI" panose="020B0502040204020203" pitchFamily="34" charset="0"/>
              </a:rPr>
              <a:t>Networking (virtual network, public IP address, and port configuration)</a:t>
            </a:r>
          </a:p>
        </p:txBody>
      </p:sp>
    </p:spTree>
    <p:extLst>
      <p:ext uri="{BB962C8B-B14F-4D97-AF65-F5344CB8AC3E}">
        <p14:creationId xmlns:p14="http://schemas.microsoft.com/office/powerpoint/2010/main" val="26803029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1EE6F9D-28EC-5BE4-C9B6-06B889EC8CA1}"/>
              </a:ext>
            </a:extLst>
          </p:cNvPr>
          <p:cNvSpPr txBox="1"/>
          <p:nvPr/>
        </p:nvSpPr>
        <p:spPr>
          <a:xfrm>
            <a:off x="828091" y="866488"/>
            <a:ext cx="8726455" cy="369332"/>
          </a:xfrm>
          <a:prstGeom prst="rect">
            <a:avLst/>
          </a:prstGeom>
          <a:noFill/>
        </p:spPr>
        <p:txBody>
          <a:bodyPr wrap="square">
            <a:spAutoFit/>
          </a:bodyPr>
          <a:lstStyle/>
          <a:p>
            <a:r>
              <a:rPr lang="en-IN" dirty="0"/>
              <a:t>https://learn.microsoft.com/en-us/credentials/certifications/exams/az-900/</a:t>
            </a:r>
          </a:p>
        </p:txBody>
      </p:sp>
    </p:spTree>
    <p:extLst>
      <p:ext uri="{BB962C8B-B14F-4D97-AF65-F5344CB8AC3E}">
        <p14:creationId xmlns:p14="http://schemas.microsoft.com/office/powerpoint/2010/main" val="23788588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7654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5630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322699-BFED-141A-FE2E-E44664509C28}"/>
              </a:ext>
            </a:extLst>
          </p:cNvPr>
          <p:cNvPicPr>
            <a:picLocks noChangeAspect="1"/>
          </p:cNvPicPr>
          <p:nvPr/>
        </p:nvPicPr>
        <p:blipFill>
          <a:blip r:embed="rId2"/>
          <a:stretch>
            <a:fillRect/>
          </a:stretch>
        </p:blipFill>
        <p:spPr>
          <a:xfrm>
            <a:off x="0" y="134729"/>
            <a:ext cx="12192000" cy="6588541"/>
          </a:xfrm>
          <a:prstGeom prst="rect">
            <a:avLst/>
          </a:prstGeom>
        </p:spPr>
      </p:pic>
      <p:pic>
        <p:nvPicPr>
          <p:cNvPr id="2056" name="Picture 8" descr="Passing the AZ-900: Microsoft Azure Fundamentals — With no ...">
            <a:extLst>
              <a:ext uri="{FF2B5EF4-FFF2-40B4-BE49-F238E27FC236}">
                <a16:creationId xmlns:a16="http://schemas.microsoft.com/office/drawing/2014/main" id="{BF915FEF-7584-2062-B470-5CD1150A70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9714" y="5412883"/>
            <a:ext cx="1392286" cy="1310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0948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E22D2C-8F22-2B44-156A-961EF39AB965}"/>
              </a:ext>
            </a:extLst>
          </p:cNvPr>
          <p:cNvPicPr>
            <a:picLocks noChangeAspect="1"/>
          </p:cNvPicPr>
          <p:nvPr/>
        </p:nvPicPr>
        <p:blipFill>
          <a:blip r:embed="rId2"/>
          <a:stretch>
            <a:fillRect/>
          </a:stretch>
        </p:blipFill>
        <p:spPr>
          <a:xfrm>
            <a:off x="3282" y="30185"/>
            <a:ext cx="12185436" cy="6797629"/>
          </a:xfrm>
          <a:prstGeom prst="rect">
            <a:avLst/>
          </a:prstGeom>
        </p:spPr>
      </p:pic>
    </p:spTree>
    <p:extLst>
      <p:ext uri="{BB962C8B-B14F-4D97-AF65-F5344CB8AC3E}">
        <p14:creationId xmlns:p14="http://schemas.microsoft.com/office/powerpoint/2010/main" val="469697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F40B79-97E4-7F36-86BF-4F7566CA4C9A}"/>
              </a:ext>
            </a:extLst>
          </p:cNvPr>
          <p:cNvPicPr>
            <a:picLocks noChangeAspect="1"/>
          </p:cNvPicPr>
          <p:nvPr/>
        </p:nvPicPr>
        <p:blipFill>
          <a:blip r:embed="rId2"/>
          <a:stretch>
            <a:fillRect/>
          </a:stretch>
        </p:blipFill>
        <p:spPr>
          <a:xfrm>
            <a:off x="0" y="1"/>
            <a:ext cx="12192000" cy="4982546"/>
          </a:xfrm>
          <a:prstGeom prst="rect">
            <a:avLst/>
          </a:prstGeom>
        </p:spPr>
      </p:pic>
      <p:pic>
        <p:nvPicPr>
          <p:cNvPr id="6" name="Picture 5">
            <a:extLst>
              <a:ext uri="{FF2B5EF4-FFF2-40B4-BE49-F238E27FC236}">
                <a16:creationId xmlns:a16="http://schemas.microsoft.com/office/drawing/2014/main" id="{342E7617-7860-F458-9304-DEE211D43C70}"/>
              </a:ext>
            </a:extLst>
          </p:cNvPr>
          <p:cNvPicPr>
            <a:picLocks noChangeAspect="1"/>
          </p:cNvPicPr>
          <p:nvPr/>
        </p:nvPicPr>
        <p:blipFill>
          <a:blip r:embed="rId3"/>
          <a:stretch>
            <a:fillRect/>
          </a:stretch>
        </p:blipFill>
        <p:spPr>
          <a:xfrm>
            <a:off x="0" y="5131837"/>
            <a:ext cx="12192000" cy="1805740"/>
          </a:xfrm>
          <a:prstGeom prst="rect">
            <a:avLst/>
          </a:prstGeom>
        </p:spPr>
      </p:pic>
    </p:spTree>
    <p:extLst>
      <p:ext uri="{BB962C8B-B14F-4D97-AF65-F5344CB8AC3E}">
        <p14:creationId xmlns:p14="http://schemas.microsoft.com/office/powerpoint/2010/main" val="2544242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07B146-AC79-74E1-58A5-7678583D60F8}"/>
              </a:ext>
            </a:extLst>
          </p:cNvPr>
          <p:cNvPicPr>
            <a:picLocks noChangeAspect="1"/>
          </p:cNvPicPr>
          <p:nvPr/>
        </p:nvPicPr>
        <p:blipFill>
          <a:blip r:embed="rId2"/>
          <a:stretch>
            <a:fillRect/>
          </a:stretch>
        </p:blipFill>
        <p:spPr>
          <a:xfrm>
            <a:off x="-1" y="0"/>
            <a:ext cx="8360229" cy="6858000"/>
          </a:xfrm>
          <a:prstGeom prst="rect">
            <a:avLst/>
          </a:prstGeom>
        </p:spPr>
      </p:pic>
      <p:pic>
        <p:nvPicPr>
          <p:cNvPr id="9" name="Picture 8">
            <a:extLst>
              <a:ext uri="{FF2B5EF4-FFF2-40B4-BE49-F238E27FC236}">
                <a16:creationId xmlns:a16="http://schemas.microsoft.com/office/drawing/2014/main" id="{05CCB689-5EB8-6869-97F3-4E7033632662}"/>
              </a:ext>
            </a:extLst>
          </p:cNvPr>
          <p:cNvPicPr>
            <a:picLocks noChangeAspect="1"/>
          </p:cNvPicPr>
          <p:nvPr/>
        </p:nvPicPr>
        <p:blipFill>
          <a:blip r:embed="rId3"/>
          <a:stretch>
            <a:fillRect/>
          </a:stretch>
        </p:blipFill>
        <p:spPr>
          <a:xfrm>
            <a:off x="8546840" y="-1"/>
            <a:ext cx="3645159" cy="6857999"/>
          </a:xfrm>
          <a:prstGeom prst="rect">
            <a:avLst/>
          </a:prstGeom>
        </p:spPr>
      </p:pic>
    </p:spTree>
    <p:extLst>
      <p:ext uri="{BB962C8B-B14F-4D97-AF65-F5344CB8AC3E}">
        <p14:creationId xmlns:p14="http://schemas.microsoft.com/office/powerpoint/2010/main" val="3697793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AC3146-68BA-9740-1A93-76AAC0D06418}"/>
              </a:ext>
            </a:extLst>
          </p:cNvPr>
          <p:cNvPicPr>
            <a:picLocks noChangeAspect="1"/>
          </p:cNvPicPr>
          <p:nvPr/>
        </p:nvPicPr>
        <p:blipFill>
          <a:blip r:embed="rId2"/>
          <a:stretch>
            <a:fillRect/>
          </a:stretch>
        </p:blipFill>
        <p:spPr>
          <a:xfrm>
            <a:off x="0" y="39853"/>
            <a:ext cx="12192000" cy="6778293"/>
          </a:xfrm>
          <a:prstGeom prst="rect">
            <a:avLst/>
          </a:prstGeom>
        </p:spPr>
      </p:pic>
      <p:pic>
        <p:nvPicPr>
          <p:cNvPr id="4" name="Picture 8" descr="Passing the AZ-900: Microsoft Azure Fundamentals — With no ...">
            <a:extLst>
              <a:ext uri="{FF2B5EF4-FFF2-40B4-BE49-F238E27FC236}">
                <a16:creationId xmlns:a16="http://schemas.microsoft.com/office/drawing/2014/main" id="{1E5EF81D-8A8C-100F-234D-2FBD3963F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79494" y="5943601"/>
            <a:ext cx="1312506"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4195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853E8C-F259-37BF-30AC-9562D454B059}"/>
              </a:ext>
            </a:extLst>
          </p:cNvPr>
          <p:cNvPicPr>
            <a:picLocks noChangeAspect="1"/>
          </p:cNvPicPr>
          <p:nvPr/>
        </p:nvPicPr>
        <p:blipFill>
          <a:blip r:embed="rId2"/>
          <a:stretch>
            <a:fillRect/>
          </a:stretch>
        </p:blipFill>
        <p:spPr>
          <a:xfrm>
            <a:off x="0" y="-1"/>
            <a:ext cx="4761722" cy="2976465"/>
          </a:xfrm>
          <a:prstGeom prst="rect">
            <a:avLst/>
          </a:prstGeom>
        </p:spPr>
      </p:pic>
      <p:pic>
        <p:nvPicPr>
          <p:cNvPr id="5" name="Picture 4">
            <a:extLst>
              <a:ext uri="{FF2B5EF4-FFF2-40B4-BE49-F238E27FC236}">
                <a16:creationId xmlns:a16="http://schemas.microsoft.com/office/drawing/2014/main" id="{8241CBC3-87FE-6B5D-7F38-BDA3DE9A4F3B}"/>
              </a:ext>
            </a:extLst>
          </p:cNvPr>
          <p:cNvPicPr>
            <a:picLocks noChangeAspect="1"/>
          </p:cNvPicPr>
          <p:nvPr/>
        </p:nvPicPr>
        <p:blipFill>
          <a:blip r:embed="rId3"/>
          <a:stretch>
            <a:fillRect/>
          </a:stretch>
        </p:blipFill>
        <p:spPr>
          <a:xfrm>
            <a:off x="0" y="3247053"/>
            <a:ext cx="4761722" cy="3610947"/>
          </a:xfrm>
          <a:prstGeom prst="rect">
            <a:avLst/>
          </a:prstGeom>
        </p:spPr>
      </p:pic>
      <p:pic>
        <p:nvPicPr>
          <p:cNvPr id="7" name="Picture 6">
            <a:extLst>
              <a:ext uri="{FF2B5EF4-FFF2-40B4-BE49-F238E27FC236}">
                <a16:creationId xmlns:a16="http://schemas.microsoft.com/office/drawing/2014/main" id="{56D690C6-F350-2D5C-C940-BBD89588A4DA}"/>
              </a:ext>
            </a:extLst>
          </p:cNvPr>
          <p:cNvPicPr>
            <a:picLocks noChangeAspect="1"/>
          </p:cNvPicPr>
          <p:nvPr/>
        </p:nvPicPr>
        <p:blipFill>
          <a:blip r:embed="rId4"/>
          <a:stretch>
            <a:fillRect/>
          </a:stretch>
        </p:blipFill>
        <p:spPr>
          <a:xfrm>
            <a:off x="4982855" y="0"/>
            <a:ext cx="7209145" cy="6858000"/>
          </a:xfrm>
          <a:prstGeom prst="rect">
            <a:avLst/>
          </a:prstGeom>
        </p:spPr>
      </p:pic>
    </p:spTree>
    <p:extLst>
      <p:ext uri="{BB962C8B-B14F-4D97-AF65-F5344CB8AC3E}">
        <p14:creationId xmlns:p14="http://schemas.microsoft.com/office/powerpoint/2010/main" val="40025388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248</TotalTime>
  <Words>2187</Words>
  <Application>Microsoft Office PowerPoint</Application>
  <PresentationFormat>Widescreen</PresentationFormat>
  <Paragraphs>100</Paragraphs>
  <Slides>36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Calibri Light</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Suman Lakshmanan</dc:creator>
  <cp:lastModifiedBy>Suman Lakshmanan</cp:lastModifiedBy>
  <cp:revision>1</cp:revision>
  <dcterms:created xsi:type="dcterms:W3CDTF">2024-01-14T04:24:39Z</dcterms:created>
  <dcterms:modified xsi:type="dcterms:W3CDTF">2024-02-13T15:30:34Z</dcterms:modified>
</cp:coreProperties>
</file>